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63C3B-7A3D-4456-A3AE-B4774F190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3E144-6539-4158-B5F6-B167EF345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C9770-59F7-4D60-AE47-719FB113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7BED-5ED1-439C-A0EB-099B8AFF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31C09-0CCD-4544-86F4-60393186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C9F9-99ED-4930-A434-48005632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96D5D-47B9-488B-BF8A-314E47C09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08F66-8A9D-4EBF-A0AB-5F67977D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A3887-72AF-4F94-9024-DCC32C0C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2B9B1-41E6-4299-AE2E-8AA09554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1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1513D5-C786-4929-92AB-3B2D65CB0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AE923-1CD7-4E8B-9AF7-B26CF50CE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9ADE3-3EAC-445D-A059-D3A1DB96B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7FA49-BC2F-4CFD-BFD7-68FEC4794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2280-7ED0-4BD3-8B8B-AD5B4595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0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EECC-1B74-483F-BCA2-FCCD81CF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0B77-F990-4F99-B473-9256B3761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B3F0F-8702-4A41-962F-0C0882423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BD467-F700-40D9-A409-DFB9D39A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B24D6-23EB-4228-9700-217EB472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3100-F0E1-4A30-B047-A7695978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DBF7A-F327-441C-99E0-92A8D2BD5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68266-2E47-438F-A7E7-F0F3AA97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7E7CD-8F2F-4D40-B5AD-5E939BD6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C045F-ED69-4821-819C-A7BCAF01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8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E238-B503-41B8-BA3D-D6B190C3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5EDC0-B35E-4B6E-8D2D-7B13AEF2D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E94B-5917-47B1-995B-BEABA0609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FB1E3-54DA-48A9-B575-ACAF44BCE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98F68-91D0-4347-B68E-6E1E3D7F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9132B-270F-43C4-8B1E-2C9F7BA0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4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2A22-F30C-4CE4-A3E9-312A1B8C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E19FC-8119-460E-AE1C-A693B8224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AC2AE-1649-43A4-B359-628DEA613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258A2-B0B0-44F7-B324-1DD277145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E2E55-4980-4103-B504-905342041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A293F-CE49-4AC4-A52A-23096CB3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C5B1CC-18AA-4AC6-9DC4-472925A3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983EA-4118-4797-9451-6515B0AE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1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D8E9-38B4-4922-8ADC-65813A0A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B7DA74-574D-4595-BF6D-154F5E25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9837A-1E14-4167-8D1D-03D27FF9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71FA4-AB9F-4726-812F-74CA1A0B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0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AA1CA-A47D-4EA6-BFF2-0325B0CD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219C8-942F-4330-9B0F-8EB57EA7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C14E9-A152-48CC-8CC7-43B3D4D3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6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DA19B-9FBA-45D2-8D79-56D8F1430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549C7-E9A6-467E-B9D4-92542D365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FCB7F-65CE-4A58-AF9E-693BCE5B4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181DA-7494-4ADB-981E-4CFC3AB83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1EE26-65A1-4DC2-A04F-BC71D8FA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A05AC-C7AF-406F-9A5E-F7668056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4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3A4E-9990-4BD2-B773-E3A548A2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8E2A45-B11F-49A5-9A9D-D229D96AB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87A87-B784-4003-85FE-DBEED3A59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27DE6-4EA3-4B43-BAA5-E127C3AD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9DCB0-33B6-4A72-B1A4-2D1519FA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8A433-D945-4B46-ADD3-72C1E3EC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6ED22-9F54-4EC4-975D-C5E4D17DF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E0AB6-89F8-4355-BF00-3D3ADA239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463EC-FAE9-48F1-B96E-E006A5822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98D9A-9933-4C13-8820-8D950FB7EE77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182D3-6C5A-4768-91B8-66F2678E8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DD1E2-C314-4BC0-94E9-5A2A72E3E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F106C-8630-49B3-A583-7F248971E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684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B41D1-CA84-4BE3-8D48-7B71988F2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"/>
            <a:ext cx="12192000" cy="6855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D8731-82FC-4407-8AC6-9E721C05B0B8}"/>
              </a:ext>
            </a:extLst>
          </p:cNvPr>
          <p:cNvSpPr txBox="1"/>
          <p:nvPr/>
        </p:nvSpPr>
        <p:spPr>
          <a:xfrm flipH="1">
            <a:off x="4841003" y="5263120"/>
            <a:ext cx="263049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December 18, 2020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806BF15-C457-4D79-A795-32B9CAB65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BBEAA-CFB7-4A33-AE65-88FD820D4EA5}"/>
              </a:ext>
            </a:extLst>
          </p:cNvPr>
          <p:cNvSpPr txBox="1"/>
          <p:nvPr/>
        </p:nvSpPr>
        <p:spPr>
          <a:xfrm flipH="1">
            <a:off x="4755942" y="5337544"/>
            <a:ext cx="369375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July, 2021</a:t>
            </a:r>
          </a:p>
        </p:txBody>
      </p:sp>
    </p:spTree>
    <p:extLst>
      <p:ext uri="{BB962C8B-B14F-4D97-AF65-F5344CB8AC3E}">
        <p14:creationId xmlns:p14="http://schemas.microsoft.com/office/powerpoint/2010/main" val="22524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38"/>
    </mc:Choice>
    <mc:Fallback xmlns="">
      <p:transition spd="slow" advTm="28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10">
            <a:extLst>
              <a:ext uri="{FF2B5EF4-FFF2-40B4-BE49-F238E27FC236}">
                <a16:creationId xmlns:a16="http://schemas.microsoft.com/office/drawing/2014/main" id="{0FF29E24-58E1-4172-B471-49E790EE66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CC702A-6D82-4A85-8EA7-F35E43EAA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65"/>
    </mc:Choice>
    <mc:Fallback xmlns="">
      <p:transition spd="slow" advTm="113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02" x="128588" y="1716088"/>
          <p14:tracePt t="14412" x="173038" y="1752600"/>
          <p14:tracePt t="14422" x="311150" y="1781175"/>
          <p14:tracePt t="14424" x="384175" y="1789113"/>
          <p14:tracePt t="14433" x="465138" y="1817688"/>
          <p14:tracePt t="14449" x="639763" y="1862138"/>
          <p14:tracePt t="14454" x="703263" y="1898650"/>
          <p14:tracePt t="14459" x="793750" y="1927225"/>
          <p14:tracePt t="14473" x="839788" y="1935163"/>
          <p14:tracePt t="14488" x="958850" y="1973263"/>
          <p14:tracePt t="14504" x="1204913" y="1973263"/>
          <p14:tracePt t="14510" x="1277938" y="1973263"/>
          <p14:tracePt t="14516" x="1350963" y="1973263"/>
          <p14:tracePt t="14523" x="1423988" y="1973263"/>
          <p14:tracePt t="14529" x="1489075" y="1973263"/>
          <p14:tracePt t="14539" x="1543050" y="1973263"/>
          <p14:tracePt t="14544" x="1570038" y="1963738"/>
          <p14:tracePt t="14550" x="1625600" y="1963738"/>
          <p14:tracePt t="14558" x="1689100" y="1935163"/>
          <p14:tracePt t="14563" x="1744663" y="1927225"/>
          <p14:tracePt t="14570" x="1808163" y="1908175"/>
          <p14:tracePt t="14578" x="1890713" y="1881188"/>
          <p14:tracePt t="14585" x="1944688" y="1871663"/>
          <p14:tracePt t="14590" x="2000250" y="1871663"/>
          <p14:tracePt t="14601" x="2063750" y="1862138"/>
          <p14:tracePt t="14604" x="2136775" y="1862138"/>
          <p14:tracePt t="14615" x="2173288" y="1862138"/>
          <p14:tracePt t="14629" x="2292350" y="1862138"/>
          <p14:tracePt t="14652" x="2474913" y="1862138"/>
          <p14:tracePt t="14661" x="2603500" y="1862138"/>
          <p14:tracePt t="14669" x="2647950" y="1862138"/>
          <p14:tracePt t="14673" x="2720975" y="1862138"/>
          <p14:tracePt t="15516" x="2720975" y="1881188"/>
          <p14:tracePt t="15524" x="2713038" y="1890713"/>
          <p14:tracePt t="15529" x="2713038" y="1898650"/>
          <p14:tracePt t="15542" x="2703513" y="1908175"/>
          <p14:tracePt t="15547" x="2693988" y="1917700"/>
          <p14:tracePt t="15556" x="2693988" y="1927225"/>
          <p14:tracePt t="15562" x="2684463" y="1944688"/>
          <p14:tracePt t="15567" x="2684463" y="1954213"/>
          <p14:tracePt t="15579" x="2684463" y="1963738"/>
          <p14:tracePt t="15591" x="2684463" y="1981200"/>
          <p14:tracePt t="15606" x="2684463" y="1990725"/>
          <p14:tracePt t="15610" x="2684463" y="2000250"/>
          <p14:tracePt t="15619" x="2684463" y="2009775"/>
          <p14:tracePt t="15623" x="2684463" y="2027238"/>
          <p14:tracePt t="15631" x="2684463" y="2036763"/>
          <p14:tracePt t="15645" x="2684463" y="2046288"/>
          <p14:tracePt t="15653" x="2703513" y="2054225"/>
          <p14:tracePt t="15660" x="2713038" y="2054225"/>
          <p14:tracePt t="15667" x="2730500" y="2063750"/>
          <p14:tracePt t="15672" x="2749550" y="2073275"/>
          <p14:tracePt t="15708" x="2803525" y="2082800"/>
          <p14:tracePt t="15722" x="2830513" y="2090738"/>
          <p14:tracePt t="15726" x="2830513" y="2109788"/>
          <p14:tracePt t="15741" x="2840038" y="2109788"/>
          <p14:tracePt t="15756" x="2849563" y="2109788"/>
          <p14:tracePt t="15787" x="2859088" y="2109788"/>
          <p14:tracePt t="15819" x="2867025" y="2109788"/>
          <p14:tracePt t="15844" x="2886075" y="2109788"/>
          <p14:tracePt t="15860" x="2895600" y="2109788"/>
          <p14:tracePt t="15888" x="2903538" y="2100263"/>
          <p14:tracePt t="15896" x="2913063" y="2100263"/>
          <p14:tracePt t="15902" x="2922588" y="2100263"/>
          <p14:tracePt t="15929" x="2940050" y="2090738"/>
          <p14:tracePt t="15937" x="2949575" y="2082800"/>
          <p14:tracePt t="15944" x="2959100" y="2082800"/>
          <p14:tracePt t="15956" x="2968625" y="2073275"/>
          <p14:tracePt t="17527" x="2995613" y="2073275"/>
          <p14:tracePt t="17539" x="3078163" y="2063750"/>
          <p14:tracePt t="17554" x="3114675" y="2063750"/>
          <p14:tracePt t="17566" x="3251200" y="2063750"/>
          <p14:tracePt t="17571" x="3324225" y="2063750"/>
          <p14:tracePt t="17579" x="3397250" y="2063750"/>
          <p14:tracePt t="17588" x="3470275" y="2063750"/>
          <p14:tracePt t="17592" x="3562350" y="2073275"/>
          <p14:tracePt t="17599" x="3616325" y="2073275"/>
          <p14:tracePt t="17608" x="3698875" y="2082800"/>
          <p14:tracePt t="17613" x="3752850" y="2090738"/>
          <p14:tracePt t="17623" x="3808413" y="2090738"/>
          <p14:tracePt t="17637" x="3927475" y="2109788"/>
          <p14:tracePt t="17645" x="3971925" y="2109788"/>
          <p14:tracePt t="17647" x="4037013" y="2119313"/>
          <p14:tracePt t="17659" x="4083050" y="2119313"/>
          <p14:tracePt t="17680" x="4256088" y="2119313"/>
          <p14:tracePt t="17693" x="4319588" y="2119313"/>
          <p14:tracePt t="17696" x="4365625" y="2119313"/>
          <p14:tracePt t="17704" x="4402138" y="2119313"/>
          <p14:tracePt t="17708" x="4429125" y="2119313"/>
          <p14:tracePt t="17720" x="4475163" y="2119313"/>
          <p14:tracePt t="17735" x="4529138" y="2119313"/>
          <p14:tracePt t="17745" x="4602163" y="2119313"/>
          <p14:tracePt t="17752" x="4630738" y="2119313"/>
          <p14:tracePt t="17761" x="4675188" y="2119313"/>
          <p14:tracePt t="17766" x="4703763" y="2119313"/>
          <p14:tracePt t="17771" x="4711700" y="2119313"/>
          <p14:tracePt t="17781" x="4730750" y="2119313"/>
          <p14:tracePt t="17791" x="4757738" y="2119313"/>
          <p14:tracePt t="17792" x="4776788" y="2119313"/>
          <p14:tracePt t="17799" x="4794250" y="2109788"/>
          <p14:tracePt t="17808" x="4813300" y="2109788"/>
          <p14:tracePt t="17812" x="4840288" y="2109788"/>
          <p14:tracePt t="17821" x="4857750" y="2109788"/>
          <p14:tracePt t="17837" x="4895850" y="2109788"/>
          <p14:tracePt t="17859" x="4949825" y="2100263"/>
          <p14:tracePt t="17870" x="4968875" y="2100263"/>
          <p14:tracePt t="17883" x="5041900" y="2090738"/>
          <p14:tracePt t="17896" x="5059363" y="2090738"/>
          <p14:tracePt t="17906" x="5114925" y="2082800"/>
          <p14:tracePt t="17918" x="5132388" y="2082800"/>
          <p14:tracePt t="17932" x="5168900" y="2082800"/>
          <p14:tracePt t="17946" x="5205413" y="2073275"/>
          <p14:tracePt t="17952" x="5214938" y="2073275"/>
          <p14:tracePt t="17982" x="5232400" y="2073275"/>
          <p14:tracePt t="17994" x="5251450" y="2073275"/>
          <p14:tracePt t="17999" x="5260975" y="2073275"/>
          <p14:tracePt t="18006" x="5268913" y="2073275"/>
          <p14:tracePt t="18012" x="5287963" y="2073275"/>
          <p14:tracePt t="18021" x="5297488" y="2073275"/>
          <p14:tracePt t="18028" x="5305425" y="2073275"/>
          <p14:tracePt t="18034" x="5324475" y="2073275"/>
          <p14:tracePt t="18049" x="5334000" y="2073275"/>
          <p14:tracePt t="24502" x="5334000" y="2082800"/>
          <p14:tracePt t="24508" x="5341938" y="2090738"/>
          <p14:tracePt t="24514" x="5351463" y="2109788"/>
          <p14:tracePt t="24536" x="5360988" y="2163763"/>
          <p14:tracePt t="24540" x="5360988" y="2173288"/>
          <p14:tracePt t="24546" x="5370513" y="2192338"/>
          <p14:tracePt t="24553" x="5370513" y="2200275"/>
          <p14:tracePt t="24559" x="5370513" y="2209800"/>
          <p14:tracePt t="24567" x="5378450" y="2209800"/>
          <p14:tracePt t="24575" x="5378450" y="2219325"/>
          <p14:tracePt t="24583" x="5378450" y="2236788"/>
          <p14:tracePt t="24595" x="5378450" y="2246313"/>
          <p14:tracePt t="24611" x="5378450" y="2255838"/>
          <p14:tracePt t="24618" x="5387975" y="2255838"/>
          <p14:tracePt t="24637" x="5397500" y="2265363"/>
          <p14:tracePt t="24644" x="5397500" y="2273300"/>
          <p14:tracePt t="24657" x="5414963" y="2273300"/>
          <p14:tracePt t="24667" x="5424488" y="2282825"/>
          <p14:tracePt t="24680" x="5434013" y="2292350"/>
          <p14:tracePt t="24694" x="5443538" y="2319338"/>
          <p14:tracePt t="24705" x="5443538" y="2328863"/>
          <p14:tracePt t="24718" x="5443538" y="2338388"/>
          <p14:tracePt t="24724" x="5451475" y="2338388"/>
          <p14:tracePt t="24739" x="5470525" y="2338388"/>
          <p14:tracePt t="24746" x="5480050" y="2346325"/>
          <p14:tracePt t="24753" x="5497513" y="2355850"/>
          <p14:tracePt t="24759" x="5516563" y="2365375"/>
          <p14:tracePt t="24770" x="5534025" y="2374900"/>
          <p14:tracePt t="24772" x="5543550" y="2382838"/>
          <p14:tracePt t="24782" x="5553075" y="2392363"/>
          <p14:tracePt t="24790" x="5570538" y="2411413"/>
          <p14:tracePt t="24793" x="5597525" y="2419350"/>
          <p14:tracePt t="24801" x="5607050" y="2428875"/>
          <p14:tracePt t="24818" x="5643563" y="2438400"/>
          <p14:tracePt t="24839" x="5680075" y="2447925"/>
          <p14:tracePt t="24849" x="5689600" y="2447925"/>
          <p14:tracePt t="24854" x="5699125" y="2447925"/>
          <p14:tracePt t="24855" x="5716588" y="2455863"/>
          <p14:tracePt t="29568" x="5716588" y="2465388"/>
          <p14:tracePt t="29574" x="5716588" y="2474913"/>
          <p14:tracePt t="29589" x="5716588" y="2484438"/>
          <p14:tracePt t="29592" x="5716588" y="2492375"/>
          <p14:tracePt t="29613" x="5716588" y="2501900"/>
          <p14:tracePt t="29623" x="5716588" y="2511425"/>
          <p14:tracePt t="29629" x="5716588" y="2520950"/>
          <p14:tracePt t="29642" x="5716588" y="2528888"/>
          <p14:tracePt t="29648" x="5716588" y="2538413"/>
          <p14:tracePt t="29658" x="5716588" y="2547938"/>
          <p14:tracePt t="29678" x="5716588" y="2565400"/>
          <p14:tracePt t="29690" x="5716588" y="2584450"/>
          <p14:tracePt t="29712" x="5716588" y="2593975"/>
          <p14:tracePt t="29720" x="5716588" y="2611438"/>
          <p14:tracePt t="29739" x="5716588" y="2620963"/>
          <p14:tracePt t="29752" x="5716588" y="2630488"/>
          <p14:tracePt t="29765" x="5716588" y="2638425"/>
          <p14:tracePt t="29772" x="5716588" y="2647950"/>
          <p14:tracePt t="29807" x="5716588" y="2667000"/>
          <p14:tracePt t="29817" x="5716588" y="2674938"/>
          <p14:tracePt t="29823" x="5716588" y="2693988"/>
          <p14:tracePt t="29836" x="5716588" y="2703513"/>
          <p14:tracePt t="29858" x="5716588" y="2711450"/>
          <p14:tracePt t="29877" x="5716588" y="2720975"/>
          <p14:tracePt t="29889" x="5716588" y="2730500"/>
          <p14:tracePt t="29895" x="5716588" y="2740025"/>
          <p14:tracePt t="29903" x="5716588" y="2747963"/>
          <p14:tracePt t="29913" x="5716588" y="2757488"/>
          <p14:tracePt t="29916" x="5716588" y="2767013"/>
          <p14:tracePt t="29924" x="5716588" y="2776538"/>
          <p14:tracePt t="29947" x="5716588" y="2784475"/>
          <p14:tracePt t="29960" x="5716588" y="2794000"/>
          <p14:tracePt t="44570" x="5716588" y="2820988"/>
          <p14:tracePt t="44577" x="5716588" y="2840038"/>
          <p14:tracePt t="44585" x="5716588" y="2867025"/>
          <p14:tracePt t="44609" x="5716588" y="2930525"/>
          <p14:tracePt t="44613" x="5716588" y="2976563"/>
          <p14:tracePt t="44623" x="5716588" y="2995613"/>
          <p14:tracePt t="44630" x="5716588" y="3013075"/>
          <p14:tracePt t="44646" x="5716588" y="3049588"/>
          <p14:tracePt t="44659" x="5716588" y="3086100"/>
          <p14:tracePt t="44665" x="5716588" y="3095625"/>
          <p14:tracePt t="44670" x="5716588" y="3105150"/>
          <p14:tracePt t="44680" x="5716588" y="3122613"/>
          <p14:tracePt t="44694" x="5716588" y="3159125"/>
          <p14:tracePt t="44698" x="5726113" y="3178175"/>
          <p14:tracePt t="44706" x="5726113" y="3187700"/>
          <p14:tracePt t="44711" x="5726113" y="3195638"/>
          <p14:tracePt t="44719" x="5735638" y="3214688"/>
          <p14:tracePt t="44739" x="5735638" y="3224213"/>
          <p14:tracePt t="44747" x="5745163" y="3224213"/>
          <p14:tracePt t="44753" x="5745163" y="3241675"/>
          <p14:tracePt t="44769" x="5745163" y="3251200"/>
          <p14:tracePt t="44795" x="5745163" y="3260725"/>
          <p14:tracePt t="44809" x="5745163" y="3268663"/>
          <p14:tracePt t="44818" x="5753100" y="3268663"/>
          <p14:tracePt t="44836" x="5753100" y="3278188"/>
          <p14:tracePt t="44852" x="5762625" y="3278188"/>
          <p14:tracePt t="44886" x="5772150" y="3287713"/>
          <p14:tracePt t="44907" x="5772150" y="3297238"/>
          <p14:tracePt t="44911" x="5781675" y="3297238"/>
          <p14:tracePt t="44918" x="5781675" y="3305175"/>
          <p14:tracePt t="44939" x="5781675" y="3324225"/>
          <p14:tracePt t="44946" x="5799138" y="3324225"/>
          <p14:tracePt t="44954" x="5799138" y="3333750"/>
          <p14:tracePt t="44990" x="5799138" y="3341688"/>
          <p14:tracePt t="47510" x="5799138" y="3351213"/>
          <p14:tracePt t="47518" x="5799138" y="3360738"/>
          <p14:tracePt t="47524" x="5799138" y="3370263"/>
          <p14:tracePt t="47543" x="5808663" y="3387725"/>
          <p14:tracePt t="47553" x="5826125" y="3433763"/>
          <p14:tracePt t="47555" x="5826125" y="3443288"/>
          <p14:tracePt t="47562" x="5826125" y="3451225"/>
          <p14:tracePt t="47569" x="5826125" y="3460750"/>
          <p14:tracePt t="47576" x="5826125" y="3470275"/>
          <p14:tracePt t="47582" x="5826125" y="3479800"/>
          <p14:tracePt t="47589" x="5835650" y="3497263"/>
          <p14:tracePt t="47601" x="5835650" y="3506788"/>
          <p14:tracePt t="47603" x="5835650" y="3524250"/>
          <p14:tracePt t="47640" x="5835650" y="3533775"/>
          <p14:tracePt t="47669" x="5845175" y="3552825"/>
          <p14:tracePt t="47686" x="5854700" y="3570288"/>
          <p14:tracePt t="47700" x="5854700" y="3579813"/>
          <p14:tracePt t="47714" x="5862638" y="3579813"/>
          <p14:tracePt t="47744" x="5862638" y="3597275"/>
          <p14:tracePt t="47757" x="5881688" y="3597275"/>
          <p14:tracePt t="47763" x="5881688" y="3606800"/>
          <p14:tracePt t="47792" x="5891213" y="3606800"/>
          <p14:tracePt t="47798" x="5891213" y="3616325"/>
          <p14:tracePt t="47831" x="5899150" y="3625850"/>
          <p14:tracePt t="47860" x="5899150" y="3633788"/>
          <p14:tracePt t="47902" x="5899150" y="3643313"/>
          <p14:tracePt t="47936" x="5899150" y="3652838"/>
          <p14:tracePt t="47962" x="5899150" y="3662363"/>
          <p14:tracePt t="47994" x="5899150" y="3670300"/>
          <p14:tracePt t="48008" x="5899150" y="3689350"/>
          <p14:tracePt t="51000" x="5918200" y="3689350"/>
          <p14:tracePt t="51007" x="5935663" y="3689350"/>
          <p14:tracePt t="51013" x="5954713" y="3689350"/>
          <p14:tracePt t="51021" x="6000750" y="3689350"/>
          <p14:tracePt t="51034" x="6054725" y="3689350"/>
          <p14:tracePt t="51046" x="6100763" y="3689350"/>
          <p14:tracePt t="51050" x="6154738" y="3698875"/>
          <p14:tracePt t="51061" x="6200775" y="3706813"/>
          <p14:tracePt t="51066" x="6227763" y="3706813"/>
          <p14:tracePt t="51073" x="6264275" y="3716338"/>
          <p14:tracePt t="51098" x="6429375" y="3743325"/>
          <p14:tracePt t="51113" x="6529388" y="3752850"/>
          <p14:tracePt t="51116" x="6557963" y="3762375"/>
          <p14:tracePt t="51121" x="6594475" y="3762375"/>
          <p14:tracePt t="51128" x="6648450" y="3762375"/>
          <p14:tracePt t="51137" x="6684963" y="3771900"/>
          <p14:tracePt t="51142" x="6694488" y="3771900"/>
          <p14:tracePt t="51149" x="6731000" y="3789363"/>
          <p14:tracePt t="51158" x="6748463" y="3789363"/>
          <p14:tracePt t="51169" x="6757988" y="3798888"/>
          <p14:tracePt t="51191" x="6794500" y="3808413"/>
          <p14:tracePt t="51204" x="6840538" y="3816350"/>
          <p14:tracePt t="51207" x="6858000" y="3816350"/>
          <p14:tracePt t="51211" x="6877050" y="3816350"/>
          <p14:tracePt t="51225" x="6894513" y="3825875"/>
          <p14:tracePt t="51240" x="6967538" y="3835400"/>
          <p14:tracePt t="51253" x="7013575" y="3835400"/>
          <p14:tracePt t="51280" x="7040563" y="3835400"/>
          <p14:tracePt t="51294" x="7050088" y="3835400"/>
          <p14:tracePt t="52022" x="7077075" y="3835400"/>
          <p14:tracePt t="52032" x="7096125" y="3835400"/>
          <p14:tracePt t="52039" x="7113588" y="3835400"/>
          <p14:tracePt t="52045" x="7142163" y="3835400"/>
          <p14:tracePt t="52052" x="7159625" y="3835400"/>
          <p14:tracePt t="52056" x="7169150" y="3835400"/>
          <p14:tracePt t="52084" x="7186613" y="3835400"/>
          <p14:tracePt t="52089" x="7196138" y="3835400"/>
          <p14:tracePt t="53562" x="7178675" y="3835400"/>
          <p14:tracePt t="53569" x="7123113" y="3835400"/>
          <p14:tracePt t="53574" x="7086600" y="3835400"/>
          <p14:tracePt t="53589" x="6950075" y="3816350"/>
          <p14:tracePt t="53601" x="6904038" y="3808413"/>
          <p14:tracePt t="53606" x="6867525" y="3808413"/>
          <p14:tracePt t="53613" x="6831013" y="3808413"/>
          <p14:tracePt t="53622" x="6804025" y="3808413"/>
          <p14:tracePt t="53625" x="6767513" y="3808413"/>
          <p14:tracePt t="53634" x="6704013" y="3808413"/>
          <p14:tracePt t="53641" x="6667500" y="3825875"/>
          <p14:tracePt t="53646" x="6648450" y="3835400"/>
          <p14:tracePt t="53655" x="6630988" y="3844925"/>
          <p14:tracePt t="53663" x="6594475" y="3852863"/>
          <p14:tracePt t="53668" x="6565900" y="3862388"/>
          <p14:tracePt t="53676" x="6538913" y="3871913"/>
          <p14:tracePt t="53684" x="6511925" y="3881438"/>
          <p14:tracePt t="53689" x="6438900" y="3889375"/>
          <p14:tracePt t="53697" x="6410325" y="3898900"/>
          <p14:tracePt t="53702" x="6337300" y="3917950"/>
          <p14:tracePt t="53710" x="6310313" y="3917950"/>
          <p14:tracePt t="53716" x="6273800" y="3917950"/>
          <p14:tracePt t="53724" x="6210300" y="3917950"/>
          <p14:tracePt t="53730" x="6183313" y="3917950"/>
          <p14:tracePt t="53737" x="6146800" y="3917950"/>
          <p14:tracePt t="53754" x="6054725" y="3917950"/>
          <p14:tracePt t="53768" x="5991225" y="3917950"/>
          <p14:tracePt t="53773" x="5972175" y="3917950"/>
          <p14:tracePt t="53779" x="5964238" y="3917950"/>
          <p14:tracePt t="53792" x="5954713" y="3917950"/>
          <p14:tracePt t="53800" x="5935663" y="3917950"/>
          <p14:tracePt t="57203" x="5927725" y="3927475"/>
          <p14:tracePt t="57211" x="5918200" y="3927475"/>
          <p14:tracePt t="57216" x="5908675" y="3935413"/>
          <p14:tracePt t="57220" x="5899150" y="3944938"/>
          <p14:tracePt t="57230" x="5899150" y="3954463"/>
          <p14:tracePt t="57235" x="5891213" y="3963988"/>
          <p14:tracePt t="57240" x="5881688" y="3971925"/>
          <p14:tracePt t="57249" x="5872163" y="3981450"/>
          <p14:tracePt t="57258" x="5862638" y="3981450"/>
          <p14:tracePt t="57262" x="5845175" y="3981450"/>
          <p14:tracePt t="57279" x="5835650" y="4008438"/>
          <p14:tracePt t="57285" x="5826125" y="4008438"/>
          <p14:tracePt t="57289" x="5826125" y="4017963"/>
          <p14:tracePt t="57297" x="5826125" y="4027488"/>
          <p14:tracePt t="57306" x="5826125" y="4037013"/>
          <p14:tracePt t="57310" x="5818188" y="4044950"/>
          <p14:tracePt t="57319" x="5808663" y="4054475"/>
          <p14:tracePt t="57335" x="5799138" y="4064000"/>
          <p14:tracePt t="57357" x="5789613" y="4100513"/>
          <p14:tracePt t="57361" x="5781675" y="4110038"/>
          <p14:tracePt t="57366" x="5781675" y="4117975"/>
          <p14:tracePt t="57371" x="5781675" y="4127500"/>
          <p14:tracePt t="57379" x="5762625" y="4127500"/>
          <p14:tracePt t="57401" x="5762625" y="4137025"/>
          <p14:tracePt t="57408" x="5762625" y="4146550"/>
          <p14:tracePt t="57414" x="5762625" y="4154488"/>
          <p14:tracePt t="57422" x="5762625" y="4173538"/>
          <p14:tracePt t="57427" x="5762625" y="4183063"/>
          <p14:tracePt t="57455" x="5762625" y="4200525"/>
          <p14:tracePt t="57470" x="5753100" y="4227513"/>
          <p14:tracePt t="57499" x="5753100" y="4256088"/>
          <p14:tracePt t="57512" x="5753100" y="4264025"/>
          <p14:tracePt t="57520" x="5753100" y="4273550"/>
          <p14:tracePt t="57545" x="5745163" y="4292600"/>
          <p14:tracePt t="57552" x="5745163" y="4300538"/>
          <p14:tracePt t="57589" x="5745163" y="4310063"/>
          <p14:tracePt t="57602" x="5745163" y="4329113"/>
          <p14:tracePt t="57631" x="5745163" y="4337050"/>
          <p14:tracePt t="57669" x="5745163" y="4346575"/>
          <p14:tracePt t="60391" x="5772150" y="4346575"/>
          <p14:tracePt t="60403" x="5789613" y="4346575"/>
          <p14:tracePt t="60417" x="5835650" y="4346575"/>
          <p14:tracePt t="60423" x="5845175" y="4346575"/>
          <p14:tracePt t="60428" x="5862638" y="4346575"/>
          <p14:tracePt t="60437" x="5881688" y="4346575"/>
          <p14:tracePt t="60444" x="5891213" y="4346575"/>
          <p14:tracePt t="60457" x="5908675" y="4346575"/>
          <p14:tracePt t="60465" x="5927725" y="4346575"/>
          <p14:tracePt t="60471" x="5935663" y="4346575"/>
          <p14:tracePt t="60477" x="5945188" y="4346575"/>
          <p14:tracePt t="60485" x="5954713" y="4346575"/>
          <p14:tracePt t="60492" x="5964238" y="4346575"/>
          <p14:tracePt t="60511" x="6000750" y="4346575"/>
          <p14:tracePt t="60526" x="6008688" y="4346575"/>
          <p14:tracePt t="60539" x="6018213" y="4346575"/>
          <p14:tracePt t="60545" x="6027738" y="4346575"/>
          <p14:tracePt t="60576" x="6037263" y="4346575"/>
          <p14:tracePt t="60584" x="6045200" y="4346575"/>
          <p14:tracePt t="60606" x="6054725" y="4346575"/>
          <p14:tracePt t="60625" x="6064250" y="4346575"/>
          <p14:tracePt t="60664" x="6073775" y="4346575"/>
          <p14:tracePt t="60697" x="6081713" y="4346575"/>
          <p14:tracePt t="60728" x="6091238" y="4346575"/>
          <p14:tracePt t="61307" x="6081713" y="4346575"/>
          <p14:tracePt t="61314" x="6073775" y="4346575"/>
          <p14:tracePt t="61320" x="6064250" y="4346575"/>
          <p14:tracePt t="61339" x="6045200" y="4346575"/>
          <p14:tracePt t="61350" x="6037263" y="4346575"/>
          <p14:tracePt t="61352" x="6008688" y="4346575"/>
          <p14:tracePt t="61363" x="6000750" y="4346575"/>
          <p14:tracePt t="61367" x="5991225" y="4346575"/>
          <p14:tracePt t="61372" x="5964238" y="4356100"/>
          <p14:tracePt t="61401" x="5918200" y="4356100"/>
          <p14:tracePt t="61407" x="5908675" y="4356100"/>
          <p14:tracePt t="61413" x="5899150" y="4356100"/>
          <p14:tracePt t="61435" x="5891213" y="4356100"/>
          <p14:tracePt t="61443" x="5891213" y="4365625"/>
          <p14:tracePt t="63172" x="5891213" y="4373563"/>
          <p14:tracePt t="63180" x="5891213" y="4392613"/>
          <p14:tracePt t="63185" x="5891213" y="4410075"/>
          <p14:tracePt t="63200" x="5891213" y="4483100"/>
          <p14:tracePt t="63209" x="5891213" y="4511675"/>
          <p14:tracePt t="63210" x="5891213" y="4556125"/>
          <p14:tracePt t="63217" x="5891213" y="4575175"/>
          <p14:tracePt t="63227" x="5891213" y="4584700"/>
          <p14:tracePt t="63230" x="5891213" y="4602163"/>
          <p14:tracePt t="63240" x="5891213" y="4611688"/>
          <p14:tracePt t="63246" x="5891213" y="4621213"/>
          <p14:tracePt t="63252" x="5891213" y="4638675"/>
          <p14:tracePt t="63259" x="5891213" y="4648200"/>
          <p14:tracePt t="63269" x="5891213" y="4657725"/>
          <p14:tracePt t="63288" x="5891213" y="4665663"/>
          <p14:tracePt t="63324" x="5899150" y="4675188"/>
          <p14:tracePt t="63350" x="5899150" y="4684713"/>
          <p14:tracePt t="63366" x="5908675" y="4694238"/>
          <p14:tracePt t="63377" x="5908675" y="4702175"/>
          <p14:tracePt t="63407" x="5908675" y="4721225"/>
          <p14:tracePt t="65899" x="5899150" y="4721225"/>
          <p14:tracePt t="65906" x="5881688" y="4721225"/>
          <p14:tracePt t="65914" x="5872163" y="4721225"/>
          <p14:tracePt t="65927" x="5862638" y="4721225"/>
          <p14:tracePt t="65940" x="5789613" y="4757738"/>
          <p14:tracePt t="65948" x="5772150" y="4757738"/>
          <p14:tracePt t="65951" x="5762625" y="4757738"/>
          <p14:tracePt t="65958" x="5745163" y="4757738"/>
          <p14:tracePt t="65966" x="5735638" y="4767263"/>
          <p14:tracePt t="65974" x="5726113" y="4767263"/>
          <p14:tracePt t="65978" x="5716588" y="4767263"/>
          <p14:tracePt t="65988" x="5708650" y="4775200"/>
          <p14:tracePt t="65991" x="5699125" y="4775200"/>
          <p14:tracePt t="65998" x="5689600" y="4784725"/>
          <p14:tracePt t="66012" x="5680075" y="4794250"/>
          <p14:tracePt t="66021" x="5662613" y="4811713"/>
          <p14:tracePt t="66027" x="5653088" y="4821238"/>
          <p14:tracePt t="66034" x="5643563" y="4821238"/>
          <p14:tracePt t="66041" x="5634038" y="4830763"/>
          <p14:tracePt t="66053" x="5616575" y="4848225"/>
          <p14:tracePt t="66077" x="5570538" y="4903788"/>
          <p14:tracePt t="66081" x="5570538" y="4913313"/>
          <p14:tracePt t="66087" x="5570538" y="4922838"/>
          <p14:tracePt t="66095" x="5570538" y="4930775"/>
          <p14:tracePt t="66103" x="5561013" y="4930775"/>
          <p14:tracePt t="66134" x="5561013" y="4940300"/>
          <p14:tracePt t="66139" x="5553075" y="4940300"/>
          <p14:tracePt t="66166" x="5553075" y="4949825"/>
          <p14:tracePt t="66174" x="5543550" y="4949825"/>
          <p14:tracePt t="66209" x="5534025" y="4949825"/>
          <p14:tracePt t="66237" x="5524500" y="4949825"/>
          <p14:tracePt t="66242" x="5524500" y="4959350"/>
          <p14:tracePt t="66270" x="5516563" y="4959350"/>
          <p14:tracePt t="70793" x="5487988" y="4967288"/>
          <p14:tracePt t="70801" x="5470525" y="4976813"/>
          <p14:tracePt t="70807" x="5424488" y="4986338"/>
          <p14:tracePt t="70813" x="5414963" y="4986338"/>
          <p14:tracePt t="70823" x="5387975" y="4986338"/>
          <p14:tracePt t="70825" x="5370513" y="4986338"/>
          <p14:tracePt t="70832" x="5351463" y="4995863"/>
          <p14:tracePt t="70839" x="5324475" y="4995863"/>
          <p14:tracePt t="70850" x="5305425" y="4995863"/>
          <p14:tracePt t="70853" x="5297488" y="4995863"/>
          <p14:tracePt t="70860" x="5287963" y="4995863"/>
          <p14:tracePt t="70873" x="5278438" y="4995863"/>
          <p14:tracePt t="70881" x="5268913" y="4995863"/>
          <p14:tracePt t="70888" x="5260975" y="4995863"/>
          <p14:tracePt t="70896" x="5241925" y="4995863"/>
          <p14:tracePt t="70902" x="5232400" y="4995863"/>
          <p14:tracePt t="70908" x="5224463" y="4995863"/>
          <p14:tracePt t="70931" x="5214938" y="4995863"/>
          <p14:tracePt t="70938" x="5205413" y="4995863"/>
          <p14:tracePt t="70953" x="5195888" y="4995863"/>
          <p14:tracePt t="70962" x="5187950" y="4995863"/>
          <p14:tracePt t="70965" x="5178425" y="4995863"/>
          <p14:tracePt t="70969" x="5168900" y="4995863"/>
          <p14:tracePt t="70980" x="5159375" y="4995863"/>
          <p14:tracePt t="71000" x="5151438" y="4995863"/>
          <p14:tracePt t="71022" x="5141913" y="4995863"/>
          <p14:tracePt t="73176" x="5122863" y="4967288"/>
          <p14:tracePt t="73183" x="5114925" y="4940300"/>
          <p14:tracePt t="73189" x="5105400" y="4884738"/>
          <p14:tracePt t="73203" x="5086350" y="4821238"/>
          <p14:tracePt t="73208" x="5086350" y="4784725"/>
          <p14:tracePt t="73213" x="5086350" y="4738688"/>
          <p14:tracePt t="73222" x="5086350" y="4702175"/>
          <p14:tracePt t="73229" x="5095875" y="4665663"/>
          <p14:tracePt t="73234" x="5105400" y="4629150"/>
          <p14:tracePt t="73243" x="5114925" y="4548188"/>
          <p14:tracePt t="73252" x="5122863" y="4511675"/>
          <p14:tracePt t="73255" x="5141913" y="4429125"/>
          <p14:tracePt t="73263" x="5151438" y="4392613"/>
          <p14:tracePt t="73270" x="5159375" y="4329113"/>
          <p14:tracePt t="73277" x="5187950" y="4283075"/>
          <p14:tracePt t="73284" x="5195888" y="4227513"/>
          <p14:tracePt t="73307" x="5232400" y="4137025"/>
          <p14:tracePt t="73317" x="5278438" y="4064000"/>
          <p14:tracePt t="73322" x="5297488" y="4027488"/>
          <p14:tracePt t="73324" x="5314950" y="3981450"/>
          <p14:tracePt t="73332" x="5341938" y="3927475"/>
          <p14:tracePt t="73341" x="5397500" y="3844925"/>
          <p14:tracePt t="73344" x="5414963" y="3798888"/>
          <p14:tracePt t="73351" x="5443538" y="3735388"/>
          <p14:tracePt t="73360" x="5470525" y="3689350"/>
          <p14:tracePt t="73364" x="5487988" y="3662363"/>
          <p14:tracePt t="73375" x="5507038" y="3597275"/>
          <p14:tracePt t="73384" x="5534025" y="3552825"/>
          <p14:tracePt t="73389" x="5543550" y="3516313"/>
          <p14:tracePt t="73396" x="5561013" y="3479800"/>
          <p14:tracePt t="73399" x="5597525" y="3433763"/>
          <p14:tracePt t="73408" x="5616575" y="3387725"/>
          <p14:tracePt t="73429" x="5662613" y="3305175"/>
          <p14:tracePt t="73448" x="5781675" y="3132138"/>
          <p14:tracePt t="73461" x="5818188" y="3005138"/>
          <p14:tracePt t="73473" x="5862638" y="2903538"/>
          <p14:tracePt t="73487" x="5881688" y="2840038"/>
          <p14:tracePt t="73499" x="5899150" y="2776538"/>
          <p14:tracePt t="73511" x="5908675" y="2747963"/>
          <p14:tracePt t="73522" x="5945188" y="2684463"/>
          <p14:tracePt t="73532" x="5964238" y="2638425"/>
          <p14:tracePt t="73547" x="5981700" y="2584450"/>
          <p14:tracePt t="73560" x="6018213" y="2492375"/>
          <p14:tracePt t="73572" x="6037263" y="2447925"/>
          <p14:tracePt t="73581" x="6073775" y="2382838"/>
          <p14:tracePt t="73595" x="6081713" y="2355850"/>
          <p14:tracePt t="73611" x="6100763" y="2282825"/>
          <p14:tracePt t="73624" x="6137275" y="2192338"/>
          <p14:tracePt t="73635" x="6154738" y="2163763"/>
          <p14:tracePt t="73648" x="6164263" y="2146300"/>
          <p14:tracePt t="73658" x="6191250" y="2109788"/>
          <p14:tracePt t="73670" x="6191250" y="2090738"/>
          <p14:tracePt t="73685" x="6200775" y="2073275"/>
          <p14:tracePt t="73698" x="6219825" y="2036763"/>
          <p14:tracePt t="73710" x="6246813" y="2000250"/>
          <p14:tracePt t="73722" x="6256338" y="1990725"/>
          <p14:tracePt t="73739" x="6283325" y="1954213"/>
          <p14:tracePt t="73748" x="6300788" y="1935163"/>
          <p14:tracePt t="73758" x="6310313" y="1917700"/>
          <p14:tracePt t="73769" x="6329363" y="1898650"/>
          <p14:tracePt t="73777" x="6337300" y="1890713"/>
          <p14:tracePt t="73780" x="6346825" y="1881188"/>
          <p14:tracePt t="73787" x="6356350" y="1871663"/>
          <p14:tracePt t="73800" x="6365875" y="1862138"/>
          <p14:tracePt t="73807" x="6383338" y="1854200"/>
          <p14:tracePt t="73831" x="6392863" y="1854200"/>
          <p14:tracePt t="73841" x="6392863" y="1844675"/>
          <p14:tracePt t="73860" x="6419850" y="1817688"/>
          <p14:tracePt t="73876" x="6429375" y="1817688"/>
          <p14:tracePt t="74456" x="6419850" y="1817688"/>
          <p14:tracePt t="74464" x="6419850" y="1825625"/>
          <p14:tracePt t="74470" x="6402388" y="1844675"/>
          <p14:tracePt t="74488" x="6346825" y="1890713"/>
          <p14:tracePt t="74495" x="6337300" y="1908175"/>
          <p14:tracePt t="74502" x="6319838" y="1927225"/>
          <p14:tracePt t="74511" x="6310313" y="1944688"/>
          <p14:tracePt t="74514" x="6300788" y="1963738"/>
          <p14:tracePt t="74522" x="6283325" y="2000250"/>
          <p14:tracePt t="74530" x="6273800" y="2017713"/>
          <p14:tracePt t="74536" x="6256338" y="2046288"/>
          <p14:tracePt t="74551" x="6246813" y="2054225"/>
          <p14:tracePt t="74588" x="6237288" y="2109788"/>
          <p14:tracePt t="74596" x="6227763" y="2127250"/>
          <p14:tracePt t="74600" x="6227763" y="2136775"/>
          <p14:tracePt t="74604" x="6227763" y="2146300"/>
          <p14:tracePt t="74611" x="6227763" y="2155825"/>
          <p14:tracePt t="74619" x="6219825" y="2163763"/>
          <p14:tracePt t="74627" x="6219825" y="2182813"/>
          <p14:tracePt t="74640" x="6210300" y="2192338"/>
          <p14:tracePt t="74647" x="6210300" y="2200275"/>
          <p14:tracePt t="74653" x="6210300" y="2209800"/>
          <p14:tracePt t="74663" x="6210300" y="2228850"/>
          <p14:tracePt t="74665" x="6210300" y="2236788"/>
          <p14:tracePt t="74675" x="6210300" y="2265363"/>
          <p14:tracePt t="74688" x="6210300" y="2273300"/>
          <p14:tracePt t="74710" x="6210300" y="2319338"/>
          <p14:tracePt t="74716" x="6219825" y="2328863"/>
          <p14:tracePt t="74729" x="6227763" y="2346325"/>
          <p14:tracePt t="74746" x="6237288" y="2346325"/>
          <p14:tracePt t="74760" x="6246813" y="2346325"/>
          <p14:tracePt t="74768" x="6246813" y="2355850"/>
          <p14:tracePt t="74787" x="6264275" y="2365375"/>
          <p14:tracePt t="74803" x="6273800" y="2374900"/>
          <p14:tracePt t="74808" x="6283325" y="2382838"/>
          <p14:tracePt t="74815" x="6292850" y="2392363"/>
          <p14:tracePt t="74834" x="6310313" y="2411413"/>
          <p14:tracePt t="74843" x="6319838" y="2428875"/>
          <p14:tracePt t="74860" x="6346825" y="2447925"/>
          <p14:tracePt t="74882" x="6373813" y="2474913"/>
          <p14:tracePt t="74896" x="6383338" y="2484438"/>
          <p14:tracePt t="74908" x="6402388" y="2501900"/>
          <p14:tracePt t="74922" x="6419850" y="2520950"/>
          <p14:tracePt t="74933" x="6456363" y="2547938"/>
          <p14:tracePt t="74937" x="6465888" y="2557463"/>
          <p14:tracePt t="74948" x="6483350" y="2574925"/>
          <p14:tracePt t="74959" x="6521450" y="2601913"/>
          <p14:tracePt t="74970" x="6529388" y="2611438"/>
          <p14:tracePt t="74980" x="6538913" y="2630488"/>
          <p14:tracePt t="74988" x="6548438" y="2630488"/>
          <p14:tracePt t="75000" x="6557963" y="2638425"/>
          <p14:tracePt t="75011" x="6584950" y="2647950"/>
          <p14:tracePt t="75022" x="6594475" y="2674938"/>
          <p14:tracePt t="75034" x="6611938" y="2693988"/>
          <p14:tracePt t="75048" x="6621463" y="2693988"/>
          <p14:tracePt t="75061" x="6621463" y="2711450"/>
          <p14:tracePt t="75070" x="6630988" y="2720975"/>
          <p14:tracePt t="75079" x="6638925" y="2730500"/>
          <p14:tracePt t="75100" x="6667500" y="2757488"/>
          <p14:tracePt t="75111" x="6675438" y="2767013"/>
          <p14:tracePt t="75124" x="6684963" y="2794000"/>
          <p14:tracePt t="75138" x="6694488" y="2820988"/>
          <p14:tracePt t="75152" x="6704013" y="2857500"/>
          <p14:tracePt t="75161" x="6711950" y="2876550"/>
          <p14:tracePt t="75174" x="6711950" y="2894013"/>
          <p14:tracePt t="75190" x="6711950" y="2959100"/>
          <p14:tracePt t="75204" x="6711950" y="2976563"/>
          <p14:tracePt t="75220" x="6711950" y="3005138"/>
          <p14:tracePt t="75237" x="6711950" y="3049588"/>
          <p14:tracePt t="75251" x="6704013" y="3068638"/>
          <p14:tracePt t="75262" x="6694488" y="3122613"/>
          <p14:tracePt t="75273" x="6675438" y="3168650"/>
          <p14:tracePt t="75287" x="6657975" y="3178175"/>
          <p14:tracePt t="75300" x="6648450" y="3224213"/>
          <p14:tracePt t="75305" x="6648450" y="3241675"/>
          <p14:tracePt t="75317" x="6648450" y="3268663"/>
          <p14:tracePt t="75327" x="6638925" y="3278188"/>
          <p14:tracePt t="75336" x="6638925" y="3314700"/>
          <p14:tracePt t="75343" x="6638925" y="3341688"/>
          <p14:tracePt t="75348" x="6638925" y="3360738"/>
          <p14:tracePt t="75356" x="6638925" y="3406775"/>
          <p14:tracePt t="75363" x="6638925" y="3433763"/>
          <p14:tracePt t="75370" x="6638925" y="3460750"/>
          <p14:tracePt t="75378" x="6638925" y="3506788"/>
          <p14:tracePt t="75383" x="6638925" y="3524250"/>
          <p14:tracePt t="75393" x="6638925" y="3543300"/>
          <p14:tracePt t="75396" x="6638925" y="3560763"/>
          <p14:tracePt t="75413" x="6638925" y="3579813"/>
          <p14:tracePt t="75416" x="6648450" y="3597275"/>
          <p14:tracePt t="75425" x="6648450" y="3606800"/>
          <p14:tracePt t="75432" x="6648450" y="3625850"/>
          <p14:tracePt t="75438" x="6667500" y="3643313"/>
          <p14:tracePt t="75446" x="6667500" y="3670300"/>
          <p14:tracePt t="75453" x="6675438" y="3689350"/>
          <p14:tracePt t="75459" x="6675438" y="3706813"/>
          <p14:tracePt t="75467" x="6684963" y="3725863"/>
          <p14:tracePt t="75479" x="6694488" y="3789363"/>
          <p14:tracePt t="75492" x="6704013" y="3808413"/>
          <p14:tracePt t="75506" x="6711950" y="3852863"/>
          <p14:tracePt t="75528" x="6731000" y="3917950"/>
          <p14:tracePt t="75551" x="6757988" y="3954463"/>
          <p14:tracePt t="75574" x="6757988" y="4017963"/>
          <p14:tracePt t="75595" x="6767513" y="4054475"/>
          <p14:tracePt t="75930" x="6757988" y="4090988"/>
          <p14:tracePt t="75936" x="6740525" y="4117975"/>
          <p14:tracePt t="75944" x="6731000" y="4164013"/>
          <p14:tracePt t="75953" x="6704013" y="4191000"/>
          <p14:tracePt t="75969" x="6675438" y="4264025"/>
          <p14:tracePt t="75983" x="6648450" y="4365625"/>
          <p14:tracePt t="75993" x="6648450" y="4383088"/>
          <p14:tracePt t="76007" x="6630988" y="4438650"/>
          <p14:tracePt t="76020" x="6611938" y="4492625"/>
          <p14:tracePt t="76031" x="6611938" y="4519613"/>
          <p14:tracePt t="76039" x="6611938" y="4529138"/>
          <p14:tracePt t="76053" x="6611938" y="4538663"/>
          <p14:tracePt t="76067" x="6602413" y="4575175"/>
          <p14:tracePt t="76080" x="6584950" y="4602163"/>
          <p14:tracePt t="76092" x="6575425" y="4621213"/>
          <p14:tracePt t="76108" x="6557963" y="4665663"/>
          <p14:tracePt t="76121" x="6548438" y="4711700"/>
          <p14:tracePt t="76131" x="6548438" y="4738688"/>
          <p14:tracePt t="76140" x="6548438" y="4748213"/>
          <p14:tracePt t="76154" x="6548438" y="4767263"/>
          <p14:tracePt t="76166" x="6548438" y="4775200"/>
          <p14:tracePt t="76178" x="6548438" y="4794250"/>
          <p14:tracePt t="76193" x="6548438" y="4830763"/>
          <p14:tracePt t="76210" x="6548438" y="4840288"/>
          <p14:tracePt t="76223" x="6548438" y="4867275"/>
          <p14:tracePt t="76240" x="6548438" y="4894263"/>
          <p14:tracePt t="76252" x="6548438" y="4913313"/>
          <p14:tracePt t="76264" x="6548438" y="4922838"/>
          <p14:tracePt t="76277" x="6548438" y="4940300"/>
          <p14:tracePt t="76291" x="6548438" y="4949825"/>
          <p14:tracePt t="76308" x="6548438" y="4959350"/>
          <p14:tracePt t="76332" x="6548438" y="4995863"/>
          <p14:tracePt t="76345" x="6548438" y="5003800"/>
          <p14:tracePt t="76358" x="6548438" y="5013325"/>
          <p14:tracePt t="76373" x="6548438" y="5022850"/>
          <p14:tracePt t="76381" x="6538913" y="5022850"/>
          <p14:tracePt t="76391" x="6529388" y="5032375"/>
          <p14:tracePt t="76413" x="6511925" y="5049838"/>
          <p14:tracePt t="76429" x="6492875" y="5049838"/>
          <p14:tracePt t="76438" x="6475413" y="5076825"/>
          <p14:tracePt t="76451" x="6475413" y="5086350"/>
          <p14:tracePt t="76459" x="6465888" y="5086350"/>
          <p14:tracePt t="76471" x="6465888" y="5095875"/>
          <p14:tracePt t="76484" x="6456363" y="5095875"/>
          <p14:tracePt t="76518" x="6446838" y="5095875"/>
          <p14:tracePt t="76537" x="6446838" y="5105400"/>
          <p14:tracePt t="76576" x="6465888" y="5068888"/>
          <p14:tracePt t="76587" x="6475413" y="5022850"/>
          <p14:tracePt t="76591" x="6483350" y="5003800"/>
          <p14:tracePt t="76613" x="6538913" y="4940300"/>
          <p14:tracePt t="76626" x="6557963" y="4913313"/>
          <p14:tracePt t="76633" x="6557963" y="4903788"/>
          <p14:tracePt t="76642" x="6565900" y="4884738"/>
          <p14:tracePt t="76652" x="6584950" y="4848225"/>
          <p14:tracePt t="76662" x="6602413" y="4830763"/>
          <p14:tracePt t="76672" x="6630988" y="4767263"/>
          <p14:tracePt t="76682" x="6638925" y="4730750"/>
          <p14:tracePt t="76694" x="6657975" y="4675188"/>
          <p14:tracePt t="76705" x="6675438" y="4611688"/>
          <p14:tracePt t="76714" x="6684963" y="4584700"/>
          <p14:tracePt t="76741" x="6711950" y="4519613"/>
          <p14:tracePt t="76748" x="6721475" y="4492625"/>
          <p14:tracePt t="76754" x="6731000" y="4483100"/>
          <p14:tracePt t="76777" x="6748463" y="4456113"/>
          <p14:tracePt t="76783" x="6748463" y="4438650"/>
          <p14:tracePt t="76801" x="6757988" y="4419600"/>
          <p14:tracePt t="76813" x="6777038" y="4392613"/>
          <p14:tracePt t="76825" x="6784975" y="4356100"/>
          <p14:tracePt t="76831" x="6794500" y="4337050"/>
          <p14:tracePt t="76841" x="6794500" y="4329113"/>
          <p14:tracePt t="76856" x="6804025" y="4283075"/>
          <p14:tracePt t="76870" x="6813550" y="4246563"/>
          <p14:tracePt t="76880" x="6813550" y="4219575"/>
          <p14:tracePt t="76891" x="6821488" y="4173538"/>
          <p14:tracePt t="76902" x="6821488" y="4127500"/>
          <p14:tracePt t="76915" x="6831013" y="4073525"/>
          <p14:tracePt t="76927" x="6831013" y="4027488"/>
          <p14:tracePt t="76940" x="6831013" y="4017963"/>
          <p14:tracePt t="76949" x="6831013" y="4008438"/>
          <p14:tracePt t="76957" x="6831013" y="4000500"/>
          <p14:tracePt t="76963" x="6831013" y="3990975"/>
          <p14:tracePt t="76989" x="6840538" y="3963988"/>
          <p14:tracePt t="76996" x="6840538" y="3954463"/>
          <p14:tracePt t="77003" x="6840538" y="3935413"/>
          <p14:tracePt t="77010" x="6840538" y="3917950"/>
          <p14:tracePt t="77022" x="6850063" y="3908425"/>
          <p14:tracePt t="77034" x="6850063" y="3889375"/>
          <p14:tracePt t="77044" x="6850063" y="3862388"/>
          <p14:tracePt t="77056" x="6850063" y="3844925"/>
          <p14:tracePt t="77066" x="6850063" y="3835400"/>
          <p14:tracePt t="77087" x="6850063" y="3816350"/>
          <p14:tracePt t="77098" x="6850063" y="3798888"/>
          <p14:tracePt t="77105" x="6850063" y="3789363"/>
          <p14:tracePt t="77111" x="6840538" y="3762375"/>
          <p14:tracePt t="77118" x="6840538" y="3743325"/>
          <p14:tracePt t="77127" x="6831013" y="3735388"/>
          <p14:tracePt t="77133" x="6821488" y="3716338"/>
          <p14:tracePt t="77149" x="6794500" y="3643313"/>
          <p14:tracePt t="77163" x="6767513" y="3606800"/>
          <p14:tracePt t="77171" x="6748463" y="3589338"/>
          <p14:tracePt t="77184" x="6721475" y="3552825"/>
          <p14:tracePt t="77193" x="6711950" y="3552825"/>
          <p14:tracePt t="77204" x="6684963" y="3524250"/>
          <p14:tracePt t="77211" x="6675438" y="3516313"/>
          <p14:tracePt t="77214" x="6667500" y="3497263"/>
          <p14:tracePt t="77221" x="6657975" y="3470275"/>
          <p14:tracePt t="77228" x="6648450" y="3460750"/>
          <p14:tracePt t="77236" x="6638925" y="3451225"/>
          <p14:tracePt t="77241" x="6638925" y="3443288"/>
          <p14:tracePt t="77249" x="6638925" y="3433763"/>
          <p14:tracePt t="77263" x="6630988" y="3424238"/>
          <p14:tracePt t="77282" x="6602413" y="3378200"/>
          <p14:tracePt t="77321" x="6492875" y="3260725"/>
          <p14:tracePt t="77341" x="6438900" y="3168650"/>
          <p14:tracePt t="77353" x="6429375" y="3159125"/>
          <p14:tracePt t="77364" x="6410325" y="3151188"/>
          <p14:tracePt t="77387" x="6410325" y="3132138"/>
          <p14:tracePt t="77393" x="6410325" y="3122613"/>
          <p14:tracePt t="77401" x="6402388" y="3095625"/>
          <p14:tracePt t="77429" x="6402388" y="3049588"/>
          <p14:tracePt t="77437" x="6392863" y="3005138"/>
          <p14:tracePt t="77445" x="6383338" y="2986088"/>
          <p14:tracePt t="77452" x="6383338" y="2968625"/>
          <p14:tracePt t="77464" x="6373813" y="2940050"/>
          <p14:tracePt t="77477" x="6373813" y="2913063"/>
          <p14:tracePt t="77487" x="6365875" y="2886075"/>
          <p14:tracePt t="77806" x="6346825" y="2830513"/>
          <p14:tracePt t="77813" x="6346825" y="2757488"/>
          <p14:tracePt t="77820" x="6346825" y="2703513"/>
          <p14:tracePt t="77829" x="6346825" y="2647950"/>
          <p14:tracePt t="77833" x="6346825" y="2630488"/>
          <p14:tracePt t="77841" x="6346825" y="2593975"/>
          <p14:tracePt t="77850" x="6346825" y="2565400"/>
          <p14:tracePt t="77856" x="6346825" y="2538413"/>
          <p14:tracePt t="77860" x="6346825" y="2520950"/>
          <p14:tracePt t="77869" x="6346825" y="2501900"/>
          <p14:tracePt t="77877" x="6346825" y="2474913"/>
          <p14:tracePt t="77881" x="6356350" y="2428875"/>
          <p14:tracePt t="77890" x="6356350" y="2401888"/>
          <p14:tracePt t="77907" x="6356350" y="2328863"/>
          <p14:tracePt t="77924" x="6356350" y="2273300"/>
          <p14:tracePt t="77933" x="6356350" y="2246313"/>
          <p14:tracePt t="77945" x="6356350" y="2236788"/>
          <p14:tracePt t="77957" x="6356350" y="2209800"/>
          <p14:tracePt t="77965" x="6356350" y="2146300"/>
          <p14:tracePt t="77975" x="6356350" y="2127250"/>
          <p14:tracePt t="77988" x="6356350" y="2109788"/>
          <p14:tracePt t="77999" x="6365875" y="2063750"/>
          <p14:tracePt t="78020" x="6365875" y="2054225"/>
          <p14:tracePt t="78031" x="6365875" y="2046288"/>
          <p14:tracePt t="78078" x="6373813" y="2036763"/>
          <p14:tracePt t="79420" x="6492875" y="1973263"/>
          <p14:tracePt t="79428" x="6538913" y="1963738"/>
          <p14:tracePt t="79434" x="6584950" y="1944688"/>
          <p14:tracePt t="79439" x="6667500" y="1898650"/>
          <p14:tracePt t="79452" x="6694488" y="1898650"/>
          <p14:tracePt t="79467" x="6777038" y="1890713"/>
          <p14:tracePt t="79477" x="6850063" y="1871663"/>
          <p14:tracePt t="79487" x="6867525" y="1871663"/>
          <p14:tracePt t="79493" x="6959600" y="1844675"/>
          <p14:tracePt t="79499" x="6977063" y="1844675"/>
          <p14:tracePt t="79520" x="7059613" y="1825625"/>
          <p14:tracePt t="79533" x="7132638" y="1798638"/>
          <p14:tracePt t="79537" x="7186613" y="1798638"/>
          <p14:tracePt t="79541" x="7215188" y="1798638"/>
          <p14:tracePt t="79549" x="7269163" y="1798638"/>
          <p14:tracePt t="79555" x="7305675" y="1781175"/>
          <p14:tracePt t="79565" x="7334250" y="1781175"/>
          <p14:tracePt t="79579" x="7370763" y="1781175"/>
          <p14:tracePt t="79600" x="7470775" y="1781175"/>
          <p14:tracePt t="79615" x="7488238" y="1781175"/>
          <p14:tracePt t="79624" x="7507288" y="1781175"/>
          <p14:tracePt t="79632" x="7524750" y="1781175"/>
          <p14:tracePt t="79646" x="7534275" y="1781175"/>
          <p14:tracePt t="79652" x="7553325" y="1798638"/>
          <p14:tracePt t="79668" x="7561263" y="1808163"/>
          <p14:tracePt t="79683" x="7570788" y="1808163"/>
          <p14:tracePt t="79713" x="7580313" y="1835150"/>
          <p14:tracePt t="79741" x="7634288" y="1862138"/>
          <p14:tracePt t="79759" x="7653338" y="1908175"/>
          <p14:tracePt t="80081" x="7662863" y="2009775"/>
          <p14:tracePt t="80089" x="7662863" y="2063750"/>
          <p14:tracePt t="80096" x="7662863" y="2090738"/>
          <p14:tracePt t="80110" x="7670800" y="2192338"/>
          <p14:tracePt t="80125" x="7670800" y="2301875"/>
          <p14:tracePt t="80140" x="7689850" y="2447925"/>
          <p14:tracePt t="80151" x="7689850" y="2601913"/>
          <p14:tracePt t="80167" x="7689850" y="2684463"/>
          <p14:tracePt t="80183" x="7689850" y="2740025"/>
          <p14:tracePt t="80199" x="7689850" y="2820988"/>
          <p14:tracePt t="80213" x="7689850" y="2867025"/>
          <p14:tracePt t="80231" x="7689850" y="2930525"/>
          <p14:tracePt t="80249" x="7689850" y="3059113"/>
          <p14:tracePt t="80262" x="7680325" y="3132138"/>
          <p14:tracePt t="80277" x="7662863" y="3187700"/>
          <p14:tracePt t="80293" x="7662863" y="3241675"/>
          <p14:tracePt t="80306" x="7662863" y="3268663"/>
          <p14:tracePt t="80320" x="7662863" y="3305175"/>
          <p14:tracePt t="80332" x="7662863" y="3351213"/>
          <p14:tracePt t="80345" x="7653338" y="3414713"/>
          <p14:tracePt t="80360" x="7643813" y="3460750"/>
          <p14:tracePt t="80378" x="7626350" y="3533775"/>
          <p14:tracePt t="80391" x="7616825" y="3633788"/>
          <p14:tracePt t="80399" x="7616825" y="3643313"/>
          <p14:tracePt t="80413" x="7607300" y="3706813"/>
          <p14:tracePt t="80431" x="7597775" y="3743325"/>
          <p14:tracePt t="80446" x="7589838" y="3816350"/>
          <p14:tracePt t="80459" x="7561263" y="3871913"/>
          <p14:tracePt t="80474" x="7561263" y="3898900"/>
          <p14:tracePt t="80490" x="7553325" y="3963988"/>
          <p14:tracePt t="80504" x="7553325" y="4027488"/>
          <p14:tracePt t="80517" x="7553325" y="4073525"/>
          <p14:tracePt t="80531" x="7553325" y="4127500"/>
          <p14:tracePt t="80543" x="7543800" y="4200525"/>
          <p14:tracePt t="80557" x="7524750" y="4246563"/>
          <p14:tracePt t="80572" x="7524750" y="4292600"/>
          <p14:tracePt t="80586" x="7516813" y="4329113"/>
          <p14:tracePt t="80599" x="7516813" y="4373563"/>
          <p14:tracePt t="80614" x="7516813" y="4402138"/>
          <p14:tracePt t="80630" x="7516813" y="4429125"/>
          <p14:tracePt t="80645" x="7516813" y="4456113"/>
          <p14:tracePt t="80658" x="7516813" y="4475163"/>
          <p14:tracePt t="80674" x="7516813" y="4492625"/>
          <p14:tracePt t="80691" x="7516813" y="4502150"/>
          <p14:tracePt t="80702" x="7516813" y="4519613"/>
          <p14:tracePt t="80715" x="7516813" y="4556125"/>
          <p14:tracePt t="80728" x="7516813" y="4592638"/>
          <p14:tracePt t="80741" x="7524750" y="4638675"/>
          <p14:tracePt t="80754" x="7534275" y="4657725"/>
          <p14:tracePt t="80766" x="7534275" y="4684713"/>
          <p14:tracePt t="80776" x="7553325" y="4738688"/>
          <p14:tracePt t="80782" x="7580313" y="4757738"/>
          <p14:tracePt t="80788" x="7589838" y="4784725"/>
          <p14:tracePt t="80795" x="7607300" y="4811713"/>
          <p14:tracePt t="80807" x="7643813" y="4867275"/>
          <p14:tracePt t="80817" x="7662863" y="4894263"/>
          <p14:tracePt t="80822" x="7689850" y="4922838"/>
          <p14:tracePt t="80829" x="7699375" y="4949825"/>
          <p14:tracePt t="80838" x="7726363" y="4967288"/>
          <p14:tracePt t="80843" x="7762875" y="4995863"/>
          <p14:tracePt t="80888" x="7889875" y="5095875"/>
          <p14:tracePt t="80910" x="7981950" y="5141913"/>
          <p14:tracePt t="81452" x="8018463" y="5141913"/>
          <p14:tracePt t="81464" x="8091488" y="5141913"/>
          <p14:tracePt t="81474" x="8118475" y="5149850"/>
          <p14:tracePt t="81483" x="8183563" y="5149850"/>
          <p14:tracePt t="81488" x="8201025" y="5149850"/>
          <p14:tracePt t="81497" x="8220075" y="5149850"/>
          <p14:tracePt t="81507" x="8247063" y="5149850"/>
          <p14:tracePt t="81510" x="8283575" y="5149850"/>
          <p14:tracePt t="81520" x="8301038" y="5149850"/>
          <p14:tracePt t="81528" x="8320088" y="5149850"/>
          <p14:tracePt t="81546" x="8383588" y="5149850"/>
          <p14:tracePt t="81559" x="8466138" y="5122863"/>
          <p14:tracePt t="81567" x="8483600" y="5122863"/>
          <p14:tracePt t="81572" x="8529638" y="5113338"/>
          <p14:tracePt t="81579" x="8548688" y="5105400"/>
          <p14:tracePt t="81587" x="8593138" y="5076825"/>
          <p14:tracePt t="81595" x="8621713" y="5068888"/>
          <p14:tracePt t="81599" x="8658225" y="5049838"/>
          <p14:tracePt t="81608" x="8685213" y="5040313"/>
          <p14:tracePt t="81616" x="8712200" y="5032375"/>
          <p14:tracePt t="81620" x="8731250" y="5022850"/>
          <p14:tracePt t="81628" x="8748713" y="5013325"/>
          <p14:tracePt t="81645" x="8804275" y="4986338"/>
          <p14:tracePt t="81686" x="8904288" y="4959350"/>
          <p14:tracePt t="81705" x="8950325" y="4940300"/>
          <p14:tracePt t="81728" x="8996363" y="4930775"/>
          <p14:tracePt t="81752" x="9032875" y="4913313"/>
          <p14:tracePt t="81772" x="9096375" y="4903788"/>
          <p14:tracePt t="81798" x="9132888" y="4884738"/>
          <p14:tracePt t="81820" x="9159875" y="4857750"/>
          <p14:tracePt t="81831" x="9186863" y="4830763"/>
          <p14:tracePt t="81843" x="9205913" y="4811713"/>
          <p14:tracePt t="81855" x="9232900" y="4775200"/>
          <p14:tracePt t="81865" x="9242425" y="4748213"/>
          <p14:tracePt t="81871" x="9242425" y="4730750"/>
          <p14:tracePt t="81877" x="9242425" y="4702175"/>
          <p14:tracePt t="81881" x="9242425" y="4657725"/>
          <p14:tracePt t="81888" x="9242425" y="4629150"/>
          <p14:tracePt t="81897" x="9215438" y="4602163"/>
          <p14:tracePt t="81904" x="9196388" y="4538663"/>
          <p14:tracePt t="81911" x="9186863" y="4519613"/>
          <p14:tracePt t="81932" x="9150350" y="4438650"/>
          <p14:tracePt t="81967" x="8977313" y="4037013"/>
          <p14:tracePt t="81984" x="8913813" y="3889375"/>
          <p14:tracePt t="82004" x="8877300" y="3789363"/>
          <p14:tracePt t="82017" x="8831263" y="3716338"/>
          <p14:tracePt t="82023" x="8821738" y="3689350"/>
          <p14:tracePt t="82027" x="8821738" y="3679825"/>
          <p14:tracePt t="82041" x="8821738" y="3652838"/>
          <p14:tracePt t="82046" x="8821738" y="3633788"/>
          <p14:tracePt t="82340" x="8812213" y="3560763"/>
          <p14:tracePt t="82353" x="8794750" y="3397250"/>
          <p14:tracePt t="82366" x="8785225" y="3205163"/>
          <p14:tracePt t="82379" x="8785225" y="3151188"/>
          <p14:tracePt t="82388" x="8785225" y="3068638"/>
          <p14:tracePt t="82394" x="8785225" y="3041650"/>
          <p14:tracePt t="82406" x="8785225" y="2986088"/>
          <p14:tracePt t="82421" x="8804275" y="2922588"/>
          <p14:tracePt t="82435" x="8840788" y="2794000"/>
          <p14:tracePt t="82444" x="8840788" y="2776538"/>
          <p14:tracePt t="82457" x="8848725" y="2730500"/>
          <p14:tracePt t="82471" x="8867775" y="2657475"/>
          <p14:tracePt t="82484" x="8885238" y="2584450"/>
          <p14:tracePt t="82496" x="8885238" y="2565400"/>
          <p14:tracePt t="82509" x="8904288" y="2520950"/>
          <p14:tracePt t="82522" x="8931275" y="2465388"/>
          <p14:tracePt t="82532" x="8959850" y="2419350"/>
          <p14:tracePt t="82546" x="8977313" y="2374900"/>
          <p14:tracePt t="82560" x="9013825" y="2319338"/>
          <p14:tracePt t="82571" x="9040813" y="2265363"/>
          <p14:tracePt t="82579" x="9059863" y="2209800"/>
          <p14:tracePt t="82592" x="9069388" y="2173288"/>
          <p14:tracePt t="82608" x="9086850" y="2109788"/>
          <p14:tracePt t="82621" x="9132888" y="2000250"/>
          <p14:tracePt t="82631" x="9142413" y="1954213"/>
          <p14:tracePt t="82645" x="9142413" y="1917700"/>
          <p14:tracePt t="82658" x="9142413" y="1898650"/>
          <p14:tracePt t="82669" x="9142413" y="1881188"/>
          <p14:tracePt t="82680" x="9142413" y="1871663"/>
          <p14:tracePt t="82693" x="9142413" y="1862138"/>
          <p14:tracePt t="82704" x="9142413" y="1854200"/>
          <p14:tracePt t="82732" x="9142413" y="1844675"/>
          <p14:tracePt t="82739" x="9142413" y="1835150"/>
          <p14:tracePt t="82755" x="9142413" y="1825625"/>
          <p14:tracePt t="82780" x="9142413" y="1817688"/>
          <p14:tracePt t="84198" x="9113838" y="1808163"/>
          <p14:tracePt t="84206" x="9096375" y="1798638"/>
          <p14:tracePt t="84210" x="9069388" y="1789113"/>
          <p14:tracePt t="84226" x="9004300" y="1762125"/>
          <p14:tracePt t="84239" x="8931275" y="1744663"/>
          <p14:tracePt t="84243" x="8904288" y="1735138"/>
          <p14:tracePt t="84251" x="8831263" y="1689100"/>
          <p14:tracePt t="84259" x="8804275" y="1662113"/>
          <p14:tracePt t="84263" x="8712200" y="1616075"/>
          <p14:tracePt t="84272" x="8648700" y="1579563"/>
          <p14:tracePt t="84282" x="8566150" y="1533525"/>
          <p14:tracePt t="84284" x="8502650" y="1497013"/>
          <p14:tracePt t="84292" x="8475663" y="1470025"/>
          <p14:tracePt t="84310" x="8393113" y="1423988"/>
          <p14:tracePt t="84334" x="8256588" y="1314450"/>
          <p14:tracePt t="84342" x="8210550" y="1277938"/>
          <p14:tracePt t="84351" x="8183563" y="1250950"/>
          <p14:tracePt t="84360" x="8101013" y="1223963"/>
          <p14:tracePt t="84361" x="8072438" y="1204913"/>
          <p14:tracePt t="84367" x="8035925" y="1187450"/>
          <p14:tracePt t="84376" x="7962900" y="1160463"/>
          <p14:tracePt t="84383" x="7935913" y="1123950"/>
          <p14:tracePt t="84389" x="7853363" y="1114425"/>
          <p14:tracePt t="84395" x="7826375" y="1104900"/>
          <p14:tracePt t="84404" x="7753350" y="1095375"/>
          <p14:tracePt t="84409" x="7726363" y="1095375"/>
          <p14:tracePt t="84416" x="7707313" y="1087438"/>
          <p14:tracePt t="84424" x="7680325" y="1087438"/>
          <p14:tracePt t="84428" x="7653338" y="1068388"/>
          <p14:tracePt t="84438" x="7634288" y="1068388"/>
          <p14:tracePt t="84443" x="7616825" y="1058863"/>
          <p14:tracePt t="84454" x="7597775" y="1058863"/>
          <p14:tracePt t="84461" x="7553325" y="1050925"/>
          <p14:tracePt t="84467" x="7534275" y="1050925"/>
          <p14:tracePt t="84489" x="7443788" y="1022350"/>
          <p14:tracePt t="84494" x="7415213" y="1014413"/>
          <p14:tracePt t="84498" x="7388225" y="1014413"/>
          <p14:tracePt t="84512" x="7342188" y="1014413"/>
          <p14:tracePt t="84525" x="7288213" y="1014413"/>
          <p14:tracePt t="84537" x="7215188" y="1014413"/>
          <p14:tracePt t="84541" x="7196138" y="1014413"/>
          <p14:tracePt t="84546" x="7169150" y="1014413"/>
          <p14:tracePt t="84554" x="7150100" y="1014413"/>
          <p14:tracePt t="84561" x="7132638" y="1014413"/>
          <p14:tracePt t="84567" x="7113588" y="1014413"/>
          <p14:tracePt t="84576" x="7096125" y="1014413"/>
          <p14:tracePt t="84580" x="7069138" y="1014413"/>
          <p14:tracePt t="84588" x="7040563" y="1014413"/>
          <p14:tracePt t="84598" x="7023100" y="1014413"/>
          <p14:tracePt t="84602" x="6977063" y="1031875"/>
          <p14:tracePt t="84608" x="6950075" y="1041400"/>
          <p14:tracePt t="84615" x="6923088" y="1058863"/>
          <p14:tracePt t="84626" x="6877050" y="1068388"/>
          <p14:tracePt t="84628" x="6858000" y="1077913"/>
          <p14:tracePt t="84637" x="6840538" y="1087438"/>
          <p14:tracePt t="84644" x="6831013" y="1095375"/>
          <p14:tracePt t="84650" x="6813550" y="1104900"/>
          <p14:tracePt t="84659" x="6804025" y="1104900"/>
          <p14:tracePt t="84666" x="6777038" y="1114425"/>
          <p14:tracePt t="84671" x="6757988" y="1114425"/>
          <p14:tracePt t="84678" x="6740525" y="1141413"/>
          <p14:tracePt t="84687" x="6731000" y="1141413"/>
          <p14:tracePt t="84691" x="6721475" y="1150938"/>
          <p14:tracePt t="84698" x="6684963" y="1150938"/>
          <p14:tracePt t="84706" x="6667500" y="1160463"/>
          <p14:tracePt t="84712" x="6638925" y="1168400"/>
          <p14:tracePt t="84718" x="6630988" y="1177925"/>
          <p14:tracePt t="84725" x="6621463" y="1187450"/>
          <p14:tracePt t="84733" x="6594475" y="1196975"/>
          <p14:tracePt t="84740" x="6594475" y="1204913"/>
          <p14:tracePt t="84746" x="6584950" y="1223963"/>
          <p14:tracePt t="84757" x="6575425" y="1233488"/>
          <p14:tracePt t="84762" x="6565900" y="1241425"/>
          <p14:tracePt t="84766" x="6557963" y="1241425"/>
          <p14:tracePt t="84775" x="6548438" y="1250950"/>
          <p14:tracePt t="84780" x="6538913" y="1260475"/>
          <p14:tracePt t="84794" x="6502400" y="1314450"/>
          <p14:tracePt t="84801" x="6483350" y="1350963"/>
          <p14:tracePt t="84808" x="6465888" y="1379538"/>
          <p14:tracePt t="84817" x="6456363" y="1423988"/>
          <p14:tracePt t="84821" x="6438900" y="1452563"/>
          <p14:tracePt t="84831" x="6429375" y="1470025"/>
          <p14:tracePt t="84840" x="6410325" y="1489075"/>
          <p14:tracePt t="84853" x="6402388" y="1525588"/>
          <p14:tracePt t="84856" x="6392863" y="1543050"/>
          <p14:tracePt t="84864" x="6392863" y="1552575"/>
          <p14:tracePt t="84870" x="6392863" y="1562100"/>
          <p14:tracePt t="84877" x="6383338" y="1570038"/>
          <p14:tracePt t="84885" x="6383338" y="1598613"/>
          <p14:tracePt t="84891" x="6383338" y="1606550"/>
          <p14:tracePt t="84898" x="6373813" y="1616075"/>
          <p14:tracePt t="84908" x="6373813" y="1635125"/>
          <p14:tracePt t="84914" x="6365875" y="1652588"/>
          <p14:tracePt t="84917" x="6356350" y="1671638"/>
          <p14:tracePt t="84926" x="6356350" y="1689100"/>
          <p14:tracePt t="84933" x="6337300" y="1725613"/>
          <p14:tracePt t="84939" x="6319838" y="1744663"/>
          <p14:tracePt t="84946" x="6319838" y="1752600"/>
          <p14:tracePt t="84961" x="6310313" y="1781175"/>
          <p14:tracePt t="84966" x="6310313" y="1798638"/>
          <p14:tracePt t="84975" x="6310313" y="1808163"/>
          <p14:tracePt t="84982" x="6310313" y="1817688"/>
          <p14:tracePt t="84988" x="6310313" y="1825625"/>
          <p14:tracePt t="84995" x="6310313" y="1835150"/>
          <p14:tracePt t="85002" x="6310313" y="1844675"/>
          <p14:tracePt t="85011" x="6310313" y="1854200"/>
          <p14:tracePt t="85014" x="6310313" y="1862138"/>
          <p14:tracePt t="85022" x="6310313" y="1871663"/>
          <p14:tracePt t="85033" x="6310313" y="1881188"/>
          <p14:tracePt t="85040" x="6310313" y="1890713"/>
          <p14:tracePt t="85042" x="6310313" y="1898650"/>
          <p14:tracePt t="85060" x="6310313" y="1908175"/>
          <p14:tracePt t="85071" x="6310313" y="1935163"/>
          <p14:tracePt t="85077" x="6310313" y="1944688"/>
          <p14:tracePt t="85083" x="6310313" y="1954213"/>
          <p14:tracePt t="85091" x="6310313" y="1963738"/>
          <p14:tracePt t="85106" x="6310313" y="1973263"/>
          <p14:tracePt t="85113" x="6310313" y="1981200"/>
          <p14:tracePt t="85118" x="6310313" y="1990725"/>
          <p14:tracePt t="85127" x="6310313" y="2000250"/>
          <p14:tracePt t="85132" x="6310313" y="2017713"/>
          <p14:tracePt t="85157" x="6310313" y="2027238"/>
          <p14:tracePt t="85169" x="6310313" y="2036763"/>
          <p14:tracePt t="85196" x="6310313" y="2046288"/>
          <p14:tracePt t="85202" x="6329363" y="2046288"/>
          <p14:tracePt t="85209" x="6329363" y="2054225"/>
          <p14:tracePt t="85239" x="6337300" y="2063750"/>
          <p14:tracePt t="85274" x="6346825" y="2073275"/>
          <p14:tracePt t="85319" x="6356350" y="2073275"/>
          <p14:tracePt t="86449" x="6365875" y="2073275"/>
          <p14:tracePt t="86455" x="6373813" y="2054225"/>
          <p14:tracePt t="86462" x="6373813" y="2046288"/>
          <p14:tracePt t="86472" x="6383338" y="2027238"/>
          <p14:tracePt t="86476" x="6402388" y="1981200"/>
          <p14:tracePt t="86481" x="6410325" y="1963738"/>
          <p14:tracePt t="86489" x="6410325" y="1954213"/>
          <p14:tracePt t="86497" x="6419850" y="1935163"/>
          <p14:tracePt t="86503" x="6438900" y="1927225"/>
          <p14:tracePt t="86510" x="6465888" y="1890713"/>
          <p14:tracePt t="86518" x="6475413" y="1881188"/>
          <p14:tracePt t="86523" x="6492875" y="1854200"/>
          <p14:tracePt t="86530" x="6521450" y="1835150"/>
          <p14:tracePt t="86538" x="6538913" y="1808163"/>
          <p14:tracePt t="86543" x="6575425" y="1781175"/>
          <p14:tracePt t="86550" x="6594475" y="1771650"/>
          <p14:tracePt t="86559" x="6611938" y="1752600"/>
          <p14:tracePt t="86563" x="6638925" y="1744663"/>
          <p14:tracePt t="86571" x="6667500" y="1716088"/>
          <p14:tracePt t="86578" x="6675438" y="1698625"/>
          <p14:tracePt t="86586" x="6704013" y="1679575"/>
          <p14:tracePt t="86594" x="6721475" y="1671638"/>
          <p14:tracePt t="86608" x="6740525" y="1652588"/>
          <p14:tracePt t="86612" x="6748463" y="1652588"/>
          <p14:tracePt t="86619" x="6757988" y="1643063"/>
          <p14:tracePt t="86633" x="6767513" y="1643063"/>
          <p14:tracePt t="86640" x="6777038" y="1635125"/>
          <p14:tracePt t="86647" x="6794500" y="1625600"/>
          <p14:tracePt t="86660" x="6821488" y="1616075"/>
          <p14:tracePt t="86668" x="6831013" y="1598613"/>
          <p14:tracePt t="86675" x="6840538" y="1598613"/>
          <p14:tracePt t="86682" x="6850063" y="1589088"/>
          <p14:tracePt t="86689" x="6867525" y="1589088"/>
          <p14:tracePt t="86696" x="6877050" y="1579563"/>
          <p14:tracePt t="86703" x="6886575" y="1579563"/>
          <p14:tracePt t="86709" x="6894513" y="1579563"/>
          <p14:tracePt t="86716" x="6904038" y="1570038"/>
          <p14:tracePt t="86732" x="6913563" y="1570038"/>
          <p14:tracePt t="86746" x="6923088" y="1570038"/>
          <p14:tracePt t="86766" x="6931025" y="1570038"/>
          <p14:tracePt t="86774" x="6940550" y="1562100"/>
          <p14:tracePt t="86778" x="6967538" y="1552575"/>
          <p14:tracePt t="86793" x="6977063" y="1552575"/>
          <p14:tracePt t="86809" x="7069138" y="1497013"/>
          <p14:tracePt t="86815" x="7105650" y="1489075"/>
          <p14:tracePt t="86820" x="7123113" y="1479550"/>
          <p14:tracePt t="86831" x="7142163" y="1470025"/>
          <p14:tracePt t="86837" x="7169150" y="1460500"/>
          <p14:tracePt t="86841" x="7178675" y="1452563"/>
          <p14:tracePt t="86849" x="7205663" y="1452563"/>
          <p14:tracePt t="86853" x="7232650" y="1443038"/>
          <p14:tracePt t="86862" x="7251700" y="1443038"/>
          <p14:tracePt t="86867" x="7269163" y="1443038"/>
          <p14:tracePt t="86874" x="7315200" y="1433513"/>
          <p14:tracePt t="86882" x="7334250" y="1433513"/>
          <p14:tracePt t="86889" x="7361238" y="1433513"/>
          <p14:tracePt t="86895" x="7397750" y="1433513"/>
          <p14:tracePt t="86904" x="7443788" y="1433513"/>
          <p14:tracePt t="86909" x="7497763" y="1433513"/>
          <p14:tracePt t="86915" x="7543800" y="1406525"/>
          <p14:tracePt t="86921" x="7570788" y="1406525"/>
          <p14:tracePt t="86928" x="7634288" y="1406525"/>
          <p14:tracePt t="86936" x="7670800" y="1406525"/>
          <p14:tracePt t="86943" x="7707313" y="1406525"/>
          <p14:tracePt t="86950" x="7735888" y="1406525"/>
          <p14:tracePt t="86957" x="7772400" y="1416050"/>
          <p14:tracePt t="86963" x="7808913" y="1416050"/>
          <p14:tracePt t="86978" x="7881938" y="1433513"/>
          <p14:tracePt t="86984" x="7918450" y="1433513"/>
          <p14:tracePt t="86991" x="7962900" y="1433513"/>
          <p14:tracePt t="87001" x="7991475" y="1433513"/>
          <p14:tracePt t="87005" x="8035925" y="1433513"/>
          <p14:tracePt t="87015" x="8054975" y="1433513"/>
          <p14:tracePt t="87028" x="8118475" y="1433513"/>
          <p14:tracePt t="87048" x="8164513" y="1433513"/>
          <p14:tracePt t="87055" x="8228013" y="1433513"/>
          <p14:tracePt t="87060" x="8256588" y="1443038"/>
          <p14:tracePt t="87071" x="8283575" y="1443038"/>
          <p14:tracePt t="87074" x="8329613" y="1443038"/>
          <p14:tracePt t="87082" x="8347075" y="1443038"/>
          <p14:tracePt t="87087" x="8366125" y="1443038"/>
          <p14:tracePt t="87109" x="8393113" y="1443038"/>
          <p14:tracePt t="87123" x="8410575" y="1443038"/>
          <p14:tracePt t="87132" x="8439150" y="1452563"/>
          <p14:tracePt t="87135" x="8447088" y="1452563"/>
          <p14:tracePt t="87148" x="8456613" y="1452563"/>
          <p14:tracePt t="87153" x="8475663" y="1452563"/>
          <p14:tracePt t="87164" x="8502650" y="1460500"/>
          <p14:tracePt t="87186" x="8529638" y="1460500"/>
          <p14:tracePt t="87201" x="8585200" y="1479550"/>
          <p14:tracePt t="87214" x="8612188" y="1506538"/>
          <p14:tracePt t="87228" x="8621713" y="1516063"/>
          <p14:tracePt t="87241" x="8658225" y="1525588"/>
          <p14:tracePt t="87247" x="8712200" y="1552575"/>
          <p14:tracePt t="87253" x="8739188" y="1579563"/>
          <p14:tracePt t="87260" x="8785225" y="1606550"/>
          <p14:tracePt t="87270" x="8812213" y="1635125"/>
          <p14:tracePt t="87274" x="8848725" y="1643063"/>
          <p14:tracePt t="87280" x="8877300" y="1662113"/>
          <p14:tracePt t="87287" x="8894763" y="1679575"/>
          <p14:tracePt t="87294" x="8904288" y="1689100"/>
          <p14:tracePt t="87299" x="8921750" y="1708150"/>
          <p14:tracePt t="87308" x="8931275" y="1716088"/>
          <p14:tracePt t="87314" x="8950325" y="1735138"/>
          <p14:tracePt t="87322" x="8996363" y="1752600"/>
          <p14:tracePt t="87328" x="9004300" y="1771650"/>
          <p14:tracePt t="87338" x="9013825" y="1789113"/>
          <p14:tracePt t="87351" x="9069388" y="1844675"/>
          <p14:tracePt t="87364" x="9077325" y="1854200"/>
          <p14:tracePt t="87373" x="9123363" y="1881188"/>
          <p14:tracePt t="87378" x="9132888" y="1881188"/>
          <p14:tracePt t="87385" x="9159875" y="1898650"/>
          <p14:tracePt t="87390" x="9169400" y="1908175"/>
          <p14:tracePt t="87397" x="9186863" y="1917700"/>
          <p14:tracePt t="87406" x="9196388" y="1927225"/>
          <p14:tracePt t="87413" x="9205913" y="1935163"/>
          <p14:tracePt t="87416" x="9205913" y="1944688"/>
          <p14:tracePt t="87425" x="9223375" y="1954213"/>
          <p14:tracePt t="87432" x="9242425" y="1963738"/>
          <p14:tracePt t="93740" x="9242425" y="1973263"/>
          <p14:tracePt t="93753" x="9242425" y="1981200"/>
          <p14:tracePt t="93760" x="9232900" y="1990725"/>
          <p14:tracePt t="93766" x="9223375" y="2000250"/>
          <p14:tracePt t="93773" x="9215438" y="2009775"/>
          <p14:tracePt t="93781" x="9205913" y="2027238"/>
          <p14:tracePt t="93787" x="9196388" y="2046288"/>
          <p14:tracePt t="93794" x="9186863" y="2063750"/>
          <p14:tracePt t="93801" x="9169400" y="2073275"/>
          <p14:tracePt t="93807" x="9159875" y="2090738"/>
          <p14:tracePt t="93814" x="9159875" y="2100263"/>
          <p14:tracePt t="93828" x="9150350" y="2109788"/>
          <p14:tracePt t="93842" x="9142413" y="2136775"/>
          <p14:tracePt t="93851" x="9132888" y="2146300"/>
          <p14:tracePt t="93862" x="9132888" y="2155825"/>
          <p14:tracePt t="93872" x="9132888" y="2173288"/>
          <p14:tracePt t="93881" x="9132888" y="2182813"/>
          <p14:tracePt t="93890" x="9123363" y="2182813"/>
          <p14:tracePt t="93899" x="9113838" y="2192338"/>
          <p14:tracePt t="93903" x="9105900" y="2200275"/>
          <p14:tracePt t="93910" x="9086850" y="2228850"/>
          <p14:tracePt t="93918" x="9077325" y="2246313"/>
          <p14:tracePt t="93924" x="9069388" y="2265363"/>
          <p14:tracePt t="93932" x="9059863" y="2273300"/>
          <p14:tracePt t="93940" x="9050338" y="2292350"/>
          <p14:tracePt t="93947" x="9040813" y="2319338"/>
          <p14:tracePt t="93953" x="9032875" y="2328863"/>
          <p14:tracePt t="93961" x="9032875" y="2338388"/>
          <p14:tracePt t="93966" x="9023350" y="2346325"/>
          <p14:tracePt t="93974" x="9023350" y="2355850"/>
          <p14:tracePt t="93985" x="9023350" y="2365375"/>
          <p14:tracePt t="94008" x="9023350" y="2374900"/>
          <p14:tracePt t="94016" x="9004300" y="2374900"/>
          <p14:tracePt t="94024" x="8996363" y="2382838"/>
          <p14:tracePt t="94042" x="8986838" y="2401888"/>
          <p14:tracePt t="94050" x="8967788" y="2419350"/>
          <p14:tracePt t="94057" x="8959850" y="2419350"/>
          <p14:tracePt t="94074" x="8950325" y="2438400"/>
          <p14:tracePt t="94079" x="8940800" y="2447925"/>
          <p14:tracePt t="94084" x="8940800" y="2455863"/>
          <p14:tracePt t="94089" x="8940800" y="2465388"/>
          <p14:tracePt t="94101" x="8921750" y="2484438"/>
          <p14:tracePt t="94104" x="8913813" y="2484438"/>
          <p14:tracePt t="94126" x="8904288" y="2492375"/>
          <p14:tracePt t="94140" x="8894763" y="2501900"/>
          <p14:tracePt t="94154" x="8894763" y="2511425"/>
          <p14:tracePt t="94161" x="8894763" y="2520950"/>
          <p14:tracePt t="94167" x="8885238" y="2520950"/>
          <p14:tracePt t="94177" x="8885238" y="2528888"/>
          <p14:tracePt t="94191" x="8877300" y="2538413"/>
          <p14:tracePt t="94197" x="8867775" y="2538413"/>
          <p14:tracePt t="94201" x="8858250" y="2538413"/>
          <p14:tracePt t="94208" x="8840788" y="2557463"/>
          <p14:tracePt t="94214" x="8840788" y="2565400"/>
          <p14:tracePt t="94220" x="8831263" y="2574925"/>
          <p14:tracePt t="94230" x="8831263" y="2584450"/>
          <p14:tracePt t="94234" x="8821738" y="2584450"/>
          <p14:tracePt t="94241" x="8812213" y="2593975"/>
          <p14:tracePt t="94249" x="8812213" y="2601913"/>
          <p14:tracePt t="94254" x="8804275" y="2601913"/>
          <p14:tracePt t="94262" x="8794750" y="2601913"/>
          <p14:tracePt t="94269" x="8794750" y="2611438"/>
          <p14:tracePt t="94276" x="8785225" y="2620963"/>
          <p14:tracePt t="94284" x="8775700" y="2638425"/>
          <p14:tracePt t="94290" x="8775700" y="2647950"/>
          <p14:tracePt t="94296" x="8767763" y="2657475"/>
          <p14:tracePt t="94304" x="8758238" y="2657475"/>
          <p14:tracePt t="94313" x="8758238" y="2667000"/>
          <p14:tracePt t="94317" x="8748713" y="2667000"/>
          <p14:tracePt t="94324" x="8739188" y="2674938"/>
          <p14:tracePt t="94332" x="8731250" y="2684463"/>
          <p14:tracePt t="94336" x="8721725" y="2693988"/>
          <p14:tracePt t="94354" x="8712200" y="2720975"/>
          <p14:tracePt t="94364" x="8702675" y="2730500"/>
          <p14:tracePt t="94374" x="8702675" y="2740025"/>
          <p14:tracePt t="94383" x="8694738" y="2747963"/>
          <p14:tracePt t="94398" x="8675688" y="2767013"/>
          <p14:tracePt t="94417" x="8666163" y="2794000"/>
          <p14:tracePt t="94430" x="8658225" y="2813050"/>
          <p14:tracePt t="94443" x="8648700" y="2830513"/>
          <p14:tracePt t="94455" x="8629650" y="2857500"/>
          <p14:tracePt t="94463" x="8629650" y="2886075"/>
          <p14:tracePt t="94469" x="8612188" y="2903538"/>
          <p14:tracePt t="94474" x="8602663" y="2922588"/>
          <p14:tracePt t="94483" x="8585200" y="2940050"/>
          <p14:tracePt t="94490" x="8585200" y="2949575"/>
          <p14:tracePt t="94497" x="8575675" y="2976563"/>
          <p14:tracePt t="94512" x="8575675" y="2995613"/>
          <p14:tracePt t="94517" x="8566150" y="3005138"/>
          <p14:tracePt t="94523" x="8566150" y="3022600"/>
          <p14:tracePt t="94536" x="8566150" y="3041650"/>
          <p14:tracePt t="94540" x="8556625" y="3059113"/>
          <p14:tracePt t="94544" x="8556625" y="3068638"/>
          <p14:tracePt t="94551" x="8548688" y="3086100"/>
          <p14:tracePt t="94565" x="8548688" y="3095625"/>
          <p14:tracePt t="94571" x="8548688" y="3114675"/>
          <p14:tracePt t="94578" x="8548688" y="3122613"/>
          <p14:tracePt t="94588" x="8548688" y="3132138"/>
          <p14:tracePt t="94592" x="8539163" y="3151188"/>
          <p14:tracePt t="94600" x="8539163" y="3159125"/>
          <p14:tracePt t="94614" x="8539163" y="3178175"/>
          <p14:tracePt t="94620" x="8539163" y="3187700"/>
          <p14:tracePt t="94626" x="8539163" y="3205163"/>
          <p14:tracePt t="94636" x="8539163" y="3214688"/>
          <p14:tracePt t="94640" x="8539163" y="3241675"/>
          <p14:tracePt t="94655" x="8539163" y="3251200"/>
          <p14:tracePt t="94662" x="8539163" y="3268663"/>
          <p14:tracePt t="94667" x="8539163" y="3278188"/>
          <p14:tracePt t="94678" x="8539163" y="3287713"/>
          <p14:tracePt t="94682" x="8539163" y="3297238"/>
          <p14:tracePt t="94688" x="8539163" y="3305175"/>
          <p14:tracePt t="94698" x="8539163" y="3314700"/>
          <p14:tracePt t="94712" x="8539163" y="3333750"/>
          <p14:tracePt t="94718" x="8539163" y="3341688"/>
          <p14:tracePt t="94732" x="8539163" y="3351213"/>
          <p14:tracePt t="94745" x="8539163" y="3360738"/>
          <p14:tracePt t="94767" x="8539163" y="3370263"/>
          <p14:tracePt t="94780" x="8539163" y="3378200"/>
          <p14:tracePt t="94790" x="8548688" y="3397250"/>
          <p14:tracePt t="94792" x="8556625" y="3406775"/>
          <p14:tracePt t="94806" x="8575675" y="3414713"/>
          <p14:tracePt t="94817" x="8593138" y="3424238"/>
          <p14:tracePt t="94819" x="8602663" y="3424238"/>
          <p14:tracePt t="94827" x="8612188" y="3433763"/>
          <p14:tracePt t="94834" x="8629650" y="3443288"/>
          <p14:tracePt t="94840" x="8648700" y="3443288"/>
          <p14:tracePt t="94855" x="8685213" y="3443288"/>
          <p14:tracePt t="94867" x="8702675" y="3443288"/>
          <p14:tracePt t="94877" x="8721725" y="3443288"/>
          <p14:tracePt t="94883" x="8731250" y="3443288"/>
          <p14:tracePt t="94893" x="8748713" y="3443288"/>
          <p14:tracePt t="94898" x="8785225" y="3433763"/>
          <p14:tracePt t="94904" x="8804275" y="3424238"/>
          <p14:tracePt t="94920" x="8858250" y="3397250"/>
          <p14:tracePt t="94936" x="8921750" y="3351213"/>
          <p14:tracePt t="94939" x="8940800" y="3341688"/>
          <p14:tracePt t="94946" x="8959850" y="3333750"/>
          <p14:tracePt t="94971" x="9032875" y="3278188"/>
          <p14:tracePt t="94982" x="9050338" y="3260725"/>
          <p14:tracePt t="94989" x="9077325" y="3251200"/>
          <p14:tracePt t="94999" x="9086850" y="3241675"/>
          <p14:tracePt t="95010" x="9105900" y="3224213"/>
          <p14:tracePt t="95017" x="9113838" y="3224213"/>
          <p14:tracePt t="95020" x="9123363" y="3214688"/>
          <p14:tracePt t="95027" x="9132888" y="3205163"/>
          <p14:tracePt t="95033" x="9142413" y="3187700"/>
          <p14:tracePt t="95040" x="9169400" y="3168650"/>
          <p14:tracePt t="95047" x="9186863" y="3132138"/>
          <p14:tracePt t="95054" x="9196388" y="3132138"/>
          <p14:tracePt t="95062" x="9205913" y="3114675"/>
          <p14:tracePt t="95082" x="9223375" y="3041650"/>
          <p14:tracePt t="95088" x="9232900" y="3013075"/>
          <p14:tracePt t="95099" x="9232900" y="2986088"/>
          <p14:tracePt t="95105" x="9242425" y="2940050"/>
          <p14:tracePt t="95108" x="9242425" y="2922588"/>
          <p14:tracePt t="95117" x="9242425" y="2913063"/>
          <p14:tracePt t="95124" x="9242425" y="2867025"/>
          <p14:tracePt t="95130" x="9242425" y="2849563"/>
          <p14:tracePt t="95136" x="9242425" y="2820988"/>
          <p14:tracePt t="95147" x="9242425" y="2776538"/>
          <p14:tracePt t="95158" x="9242425" y="2757488"/>
          <p14:tracePt t="95164" x="9242425" y="2747963"/>
          <p14:tracePt t="95178" x="9232900" y="2740025"/>
          <p14:tracePt t="95192" x="9232900" y="2730500"/>
          <p14:tracePt t="95205" x="9232900" y="2720975"/>
          <p14:tracePt t="95214" x="9223375" y="2720975"/>
          <p14:tracePt t="95229" x="9215438" y="2693988"/>
          <p14:tracePt t="95240" x="9205913" y="2684463"/>
          <p14:tracePt t="95247" x="9186863" y="2674938"/>
          <p14:tracePt t="95253" x="9150350" y="2657475"/>
          <p14:tracePt t="95263" x="9150350" y="2647950"/>
          <p14:tracePt t="95269" x="9132888" y="2638425"/>
          <p14:tracePt t="95273" x="9123363" y="2638425"/>
          <p14:tracePt t="95284" x="9105900" y="2620963"/>
          <p14:tracePt t="95286" x="9077325" y="2611438"/>
          <p14:tracePt t="95294" x="9069388" y="2611438"/>
          <p14:tracePt t="95301" x="9059863" y="2601913"/>
          <p14:tracePt t="95309" x="9050338" y="2601913"/>
          <p14:tracePt t="95317" x="9040813" y="2601913"/>
          <p14:tracePt t="95324" x="9032875" y="2601913"/>
          <p14:tracePt t="95334" x="9032875" y="2593975"/>
          <p14:tracePt t="95348" x="9013825" y="2593975"/>
          <p14:tracePt t="95366" x="8986838" y="2593975"/>
          <p14:tracePt t="95376" x="8950325" y="2593975"/>
          <p14:tracePt t="95385" x="8904288" y="2593975"/>
          <p14:tracePt t="95390" x="8885238" y="2593975"/>
          <p14:tracePt t="95398" x="8867775" y="2593975"/>
          <p14:tracePt t="95405" x="8848725" y="2593975"/>
          <p14:tracePt t="95413" x="8848725" y="2601913"/>
          <p14:tracePt t="95419" x="8831263" y="2601913"/>
          <p14:tracePt t="95427" x="8794750" y="2611438"/>
          <p14:tracePt t="95441" x="8775700" y="2630488"/>
          <p14:tracePt t="95448" x="8767763" y="2630488"/>
          <p14:tracePt t="95452" x="8758238" y="2638425"/>
          <p14:tracePt t="95462" x="8739188" y="2638425"/>
          <p14:tracePt t="95468" x="8721725" y="2647950"/>
          <p14:tracePt t="95474" x="8712200" y="2657475"/>
          <p14:tracePt t="95483" x="8702675" y="2657475"/>
          <p14:tracePt t="95488" x="8702675" y="2667000"/>
          <p14:tracePt t="95495" x="8685213" y="2667000"/>
          <p14:tracePt t="95503" x="8666163" y="2693988"/>
          <p14:tracePt t="95507" x="8629650" y="2720975"/>
          <p14:tracePt t="95515" x="8621713" y="2730500"/>
          <p14:tracePt t="95524" x="8612188" y="2757488"/>
          <p14:tracePt t="95529" x="8602663" y="2767013"/>
          <p14:tracePt t="95536" x="8602663" y="2784475"/>
          <p14:tracePt t="95542" x="8585200" y="2813050"/>
          <p14:tracePt t="95549" x="8585200" y="2820988"/>
          <p14:tracePt t="95557" x="8575675" y="2840038"/>
          <p14:tracePt t="95564" x="8575675" y="2857500"/>
          <p14:tracePt t="95571" x="8566150" y="2876550"/>
          <p14:tracePt t="95577" x="8566150" y="2913063"/>
          <p14:tracePt t="95585" x="8539163" y="2930525"/>
          <p14:tracePt t="95591" x="8539163" y="2949575"/>
          <p14:tracePt t="95598" x="8539163" y="2976563"/>
          <p14:tracePt t="95605" x="8539163" y="3013075"/>
          <p14:tracePt t="95613" x="8529638" y="3032125"/>
          <p14:tracePt t="95624" x="8529638" y="3049588"/>
          <p14:tracePt t="95633" x="8529638" y="3068638"/>
          <p14:tracePt t="95640" x="8529638" y="3078163"/>
          <p14:tracePt t="95648" x="8529638" y="3105150"/>
          <p14:tracePt t="95653" x="8529638" y="3114675"/>
          <p14:tracePt t="95662" x="8529638" y="3132138"/>
          <p14:tracePt t="95675" x="8529638" y="3151188"/>
          <p14:tracePt t="95680" x="8529638" y="3159125"/>
          <p14:tracePt t="95688" x="8529638" y="3178175"/>
          <p14:tracePt t="95698" x="8529638" y="3195638"/>
          <p14:tracePt t="95701" x="8529638" y="3205163"/>
          <p14:tracePt t="95709" x="8529638" y="3214688"/>
          <p14:tracePt t="95715" x="8529638" y="3224213"/>
          <p14:tracePt t="95721" x="8566150" y="3232150"/>
          <p14:tracePt t="95729" x="8585200" y="3251200"/>
          <p14:tracePt t="95737" x="8602663" y="3278188"/>
          <p14:tracePt t="95742" x="8612188" y="3287713"/>
          <p14:tracePt t="95749" x="8629650" y="3305175"/>
          <p14:tracePt t="95764" x="8675688" y="3333750"/>
          <p14:tracePt t="95771" x="8694738" y="3351213"/>
          <p14:tracePt t="95777" x="8702675" y="3378200"/>
          <p14:tracePt t="95787" x="8712200" y="3387725"/>
          <p14:tracePt t="95790" x="8739188" y="3406775"/>
          <p14:tracePt t="95797" x="8748713" y="3414713"/>
          <p14:tracePt t="95805" x="8758238" y="3424238"/>
          <p14:tracePt t="95813" x="8758238" y="3433763"/>
          <p14:tracePt t="95817" x="8767763" y="3443288"/>
          <p14:tracePt t="95825" x="8775700" y="3443288"/>
          <p14:tracePt t="95832" x="8785225" y="3451225"/>
          <p14:tracePt t="95848" x="8804275" y="3451225"/>
          <p14:tracePt t="95853" x="8821738" y="3451225"/>
          <p14:tracePt t="95859" x="8840788" y="3451225"/>
          <p14:tracePt t="95867" x="8858250" y="3451225"/>
          <p14:tracePt t="95875" x="8877300" y="3451225"/>
          <p14:tracePt t="95882" x="8894763" y="3443288"/>
          <p14:tracePt t="95887" x="8921750" y="3433763"/>
          <p14:tracePt t="95895" x="8940800" y="3424238"/>
          <p14:tracePt t="95903" x="8959850" y="3414713"/>
          <p14:tracePt t="95908" x="8977313" y="3406775"/>
          <p14:tracePt t="95914" x="8986838" y="3406775"/>
          <p14:tracePt t="95922" x="8996363" y="3397250"/>
          <p14:tracePt t="95928" x="9023350" y="3387725"/>
          <p14:tracePt t="95938" x="9040813" y="3378200"/>
          <p14:tracePt t="95950" x="9059863" y="3360738"/>
          <p14:tracePt t="95961" x="9069388" y="3351213"/>
          <p14:tracePt t="95968" x="9086850" y="3333750"/>
          <p14:tracePt t="95979" x="9123363" y="3287713"/>
          <p14:tracePt t="95993" x="9159875" y="3232150"/>
          <p14:tracePt t="96001" x="9169400" y="3214688"/>
          <p14:tracePt t="96006" x="9169400" y="3205163"/>
          <p14:tracePt t="96026" x="9196388" y="3159125"/>
          <p14:tracePt t="96033" x="9196388" y="3122613"/>
          <p14:tracePt t="96038" x="9205913" y="3105150"/>
          <p14:tracePt t="96046" x="9205913" y="3086100"/>
          <p14:tracePt t="96051" x="9205913" y="3068638"/>
          <p14:tracePt t="96058" x="9205913" y="3059113"/>
          <p14:tracePt t="96077" x="9205913" y="3022600"/>
          <p14:tracePt t="96079" x="9205913" y="3005138"/>
          <p14:tracePt t="96086" x="9205913" y="2959100"/>
          <p14:tracePt t="96094" x="9186863" y="2940050"/>
          <p14:tracePt t="96101" x="9178925" y="2913063"/>
          <p14:tracePt t="96106" x="9169400" y="2894013"/>
          <p14:tracePt t="96114" x="9159875" y="2857500"/>
          <p14:tracePt t="96120" x="9150350" y="2857500"/>
          <p14:tracePt t="96127" x="9142413" y="2840038"/>
          <p14:tracePt t="96134" x="9132888" y="2840038"/>
          <p14:tracePt t="96140" x="9123363" y="2820988"/>
          <p14:tracePt t="96147" x="9113838" y="2813050"/>
          <p14:tracePt t="96154" x="9105900" y="2803525"/>
          <p14:tracePt t="96161" x="9096375" y="2776538"/>
          <p14:tracePt t="96168" x="9086850" y="2776538"/>
          <p14:tracePt t="96175" x="9069388" y="2767013"/>
          <p14:tracePt t="96182" x="9059863" y="2757488"/>
          <p14:tracePt t="96188" x="9050338" y="2747963"/>
          <p14:tracePt t="96195" x="9040813" y="2740025"/>
          <p14:tracePt t="96203" x="9032875" y="2730500"/>
          <p14:tracePt t="96211" x="9023350" y="2730500"/>
          <p14:tracePt t="96216" x="9013825" y="2720975"/>
          <p14:tracePt t="96223" x="9004300" y="2720975"/>
          <p14:tracePt t="96231" x="8996363" y="2720975"/>
          <p14:tracePt t="96237" x="8986838" y="2720975"/>
          <p14:tracePt t="96244" x="8977313" y="2720975"/>
          <p14:tracePt t="96252" x="8967788" y="2703513"/>
          <p14:tracePt t="96258" x="8959850" y="2703513"/>
          <p14:tracePt t="96273" x="8940800" y="2693988"/>
          <p14:tracePt t="96279" x="8931275" y="2693988"/>
          <p14:tracePt t="96286" x="8921750" y="2693988"/>
          <p14:tracePt t="96296" x="8913813" y="2693988"/>
          <p14:tracePt t="96300" x="8904288" y="2693988"/>
          <p14:tracePt t="96306" x="8894763" y="2693988"/>
          <p14:tracePt t="96320" x="8885238" y="2693988"/>
          <p14:tracePt t="96328" x="8867775" y="2693988"/>
          <p14:tracePt t="96334" x="8848725" y="2693988"/>
          <p14:tracePt t="96343" x="8840788" y="2693988"/>
          <p14:tracePt t="96350" x="8831263" y="2693988"/>
          <p14:tracePt t="96354" x="8821738" y="2693988"/>
          <p14:tracePt t="96364" x="8821738" y="2711450"/>
          <p14:tracePt t="96370" x="8812213" y="2711450"/>
          <p14:tracePt t="96376" x="8804275" y="2711450"/>
          <p14:tracePt t="96383" x="8794750" y="2720975"/>
          <p14:tracePt t="96390" x="8785225" y="2730500"/>
          <p14:tracePt t="96397" x="8767763" y="2740025"/>
          <p14:tracePt t="96403" x="8748713" y="2757488"/>
          <p14:tracePt t="96418" x="8731250" y="2776538"/>
          <p14:tracePt t="96423" x="8721725" y="2794000"/>
          <p14:tracePt t="96432" x="8702675" y="2813050"/>
          <p14:tracePt t="96439" x="8694738" y="2820988"/>
          <p14:tracePt t="96446" x="8685213" y="2840038"/>
          <p14:tracePt t="96451" x="8675688" y="2857500"/>
          <p14:tracePt t="96459" x="8658225" y="2886075"/>
          <p14:tracePt t="96466" x="8658225" y="2913063"/>
          <p14:tracePt t="96473" x="8658225" y="2922588"/>
          <p14:tracePt t="96479" x="8658225" y="2940050"/>
          <p14:tracePt t="96488" x="8648700" y="2959100"/>
          <p14:tracePt t="96495" x="8629650" y="2986088"/>
          <p14:tracePt t="96499" x="8629650" y="3013075"/>
          <p14:tracePt t="96507" x="8629650" y="3032125"/>
          <p14:tracePt t="96513" x="8629650" y="3041650"/>
          <p14:tracePt t="96520" x="8629650" y="3049588"/>
          <p14:tracePt t="96530" x="8629650" y="3078163"/>
          <p14:tracePt t="96535" x="8629650" y="3086100"/>
          <p14:tracePt t="96541" x="8629650" y="3105150"/>
          <p14:tracePt t="96557" x="8629650" y="3122613"/>
          <p14:tracePt t="96562" x="8629650" y="3141663"/>
          <p14:tracePt t="96569" x="8629650" y="3168650"/>
          <p14:tracePt t="96578" x="8629650" y="3187700"/>
          <p14:tracePt t="96584" x="8629650" y="3205163"/>
          <p14:tracePt t="96590" x="8629650" y="3224213"/>
          <p14:tracePt t="96598" x="8629650" y="3241675"/>
          <p14:tracePt t="96603" x="8629650" y="3260725"/>
          <p14:tracePt t="96611" x="8629650" y="3268663"/>
          <p14:tracePt t="97650" x="8629650" y="3232150"/>
          <p14:tracePt t="97656" x="8629650" y="3195638"/>
          <p14:tracePt t="97664" x="8629650" y="3168650"/>
          <p14:tracePt t="97671" x="8629650" y="3141663"/>
          <p14:tracePt t="97676" x="8629650" y="3132138"/>
          <p14:tracePt t="97684" x="8629650" y="3114675"/>
          <p14:tracePt t="97692" x="8629650" y="3095625"/>
          <p14:tracePt t="97698" x="8629650" y="3086100"/>
          <p14:tracePt t="97704" x="8629650" y="3059113"/>
          <p14:tracePt t="97719" x="8629650" y="3049588"/>
          <p14:tracePt t="97725" x="8639175" y="3032125"/>
          <p14:tracePt t="97733" x="8639175" y="3022600"/>
          <p14:tracePt t="97741" x="8648700" y="3005138"/>
          <p14:tracePt t="97745" x="8648700" y="2976563"/>
          <p14:tracePt t="97753" x="8648700" y="2959100"/>
          <p14:tracePt t="97758" x="8658225" y="2940050"/>
          <p14:tracePt t="97766" x="8658225" y="2922588"/>
          <p14:tracePt t="97772" x="8658225" y="2894013"/>
          <p14:tracePt t="97779" x="8658225" y="2876550"/>
          <p14:tracePt t="97787" x="8658225" y="2867025"/>
          <p14:tracePt t="97793" x="8658225" y="2849563"/>
          <p14:tracePt t="97800" x="8658225" y="2840038"/>
          <p14:tracePt t="97808" x="8658225" y="2830513"/>
          <p14:tracePt t="97814" x="8666163" y="2813050"/>
          <p14:tracePt t="97821" x="8666163" y="2803525"/>
          <p14:tracePt t="97829" x="8666163" y="2794000"/>
          <p14:tracePt t="97835" x="8666163" y="2784475"/>
          <p14:tracePt t="97841" x="8675688" y="2776538"/>
          <p14:tracePt t="97853" x="8675688" y="2767013"/>
          <p14:tracePt t="97862" x="8685213" y="2757488"/>
          <p14:tracePt t="97884" x="8685213" y="2747963"/>
          <p14:tracePt t="97890" x="8685213" y="2730500"/>
          <p14:tracePt t="97897" x="8702675" y="2720975"/>
          <p14:tracePt t="97906" x="8702675" y="2711450"/>
          <p14:tracePt t="97910" x="8702675" y="2693988"/>
          <p14:tracePt t="97918" x="8712200" y="2674938"/>
          <p14:tracePt t="97927" x="8712200" y="2667000"/>
          <p14:tracePt t="97931" x="8712200" y="2657475"/>
          <p14:tracePt t="97939" x="8721725" y="2638425"/>
          <p14:tracePt t="97947" x="8721725" y="2620963"/>
          <p14:tracePt t="97953" x="8731250" y="2611438"/>
          <p14:tracePt t="97959" x="8731250" y="2601913"/>
          <p14:tracePt t="97969" x="8731250" y="2593975"/>
          <p14:tracePt t="97974" x="8739188" y="2584450"/>
          <p14:tracePt t="97980" x="8739188" y="2574925"/>
          <p14:tracePt t="97994" x="8739188" y="2565400"/>
          <p14:tracePt t="98010" x="8748713" y="2557463"/>
          <p14:tracePt t="98028" x="8758238" y="2538413"/>
          <p14:tracePt t="98031" x="8758238" y="2528888"/>
          <p14:tracePt t="98045" x="8758238" y="2501900"/>
          <p14:tracePt t="98065" x="8767763" y="2484438"/>
          <p14:tracePt t="98080" x="8785225" y="2474913"/>
          <p14:tracePt t="98103" x="8785225" y="2465388"/>
          <p14:tracePt t="98114" x="8794750" y="2455863"/>
          <p14:tracePt t="98149" x="8794750" y="2447925"/>
          <p14:tracePt t="98181" x="8804275" y="2438400"/>
          <p14:tracePt t="98216" x="8812213" y="2428875"/>
          <p14:tracePt t="98498" x="8821738" y="2428875"/>
          <p14:tracePt t="98504" x="8831263" y="2428875"/>
          <p14:tracePt t="98524" x="8840788" y="2428875"/>
          <p14:tracePt t="98531" x="8848725" y="2428875"/>
          <p14:tracePt t="98547" x="8858250" y="2419350"/>
          <p14:tracePt t="98558" x="8867775" y="2419350"/>
          <p14:tracePt t="98567" x="8885238" y="2419350"/>
          <p14:tracePt t="98578" x="8894763" y="2419350"/>
          <p14:tracePt t="98592" x="8904288" y="2411413"/>
          <p14:tracePt t="98606" x="8913813" y="2411413"/>
          <p14:tracePt t="98619" x="8921750" y="2411413"/>
          <p14:tracePt t="98640" x="8931275" y="2411413"/>
          <p14:tracePt t="98654" x="8940800" y="2411413"/>
          <p14:tracePt t="98681" x="8950325" y="2411413"/>
          <p14:tracePt t="98706" x="8967788" y="2411413"/>
          <p14:tracePt t="98737" x="8977313" y="2401888"/>
          <p14:tracePt t="98772" x="8986838" y="2401888"/>
          <p14:tracePt t="98875" x="8977313" y="2401888"/>
          <p14:tracePt t="98889" x="8977313" y="2411413"/>
          <p14:tracePt t="98898" x="8959850" y="2411413"/>
          <p14:tracePt t="98902" x="8950325" y="2419350"/>
          <p14:tracePt t="98909" x="8940800" y="2419350"/>
          <p14:tracePt t="98919" x="8931275" y="2419350"/>
          <p14:tracePt t="98923" x="8921750" y="2428875"/>
          <p14:tracePt t="98930" x="8913813" y="2428875"/>
          <p14:tracePt t="98944" x="8904288" y="2428875"/>
          <p14:tracePt t="98993" x="8894763" y="2428875"/>
          <p14:tracePt t="99718" x="8894763" y="2438400"/>
          <p14:tracePt t="99731" x="8885238" y="2465388"/>
          <p14:tracePt t="99737" x="8885238" y="2474913"/>
          <p14:tracePt t="99743" x="8885238" y="2501900"/>
          <p14:tracePt t="99750" x="8885238" y="2520950"/>
          <p14:tracePt t="99760" x="8877300" y="2520950"/>
          <p14:tracePt t="99764" x="8877300" y="2547938"/>
          <p14:tracePt t="99771" x="8877300" y="2557463"/>
          <p14:tracePt t="99778" x="8877300" y="2565400"/>
          <p14:tracePt t="99784" x="8877300" y="2584450"/>
          <p14:tracePt t="99791" x="8877300" y="2601913"/>
          <p14:tracePt t="99800" x="8877300" y="2611438"/>
          <p14:tracePt t="99812" x="8877300" y="2630488"/>
          <p14:tracePt t="99819" x="8877300" y="2638425"/>
          <p14:tracePt t="99826" x="8877300" y="2647950"/>
          <p14:tracePt t="99833" x="8877300" y="2657475"/>
          <p14:tracePt t="99838" x="8877300" y="2667000"/>
          <p14:tracePt t="99848" x="8877300" y="2684463"/>
          <p14:tracePt t="99862" x="8877300" y="2703513"/>
          <p14:tracePt t="99865" x="8885238" y="2720975"/>
          <p14:tracePt t="99875" x="8885238" y="2730500"/>
          <p14:tracePt t="99881" x="8894763" y="2747963"/>
          <p14:tracePt t="99887" x="8894763" y="2767013"/>
          <p14:tracePt t="99895" x="8894763" y="2776538"/>
          <p14:tracePt t="99903" x="8894763" y="2794000"/>
          <p14:tracePt t="99914" x="8894763" y="2803525"/>
          <p14:tracePt t="99921" x="8894763" y="2813050"/>
          <p14:tracePt t="99928" x="8894763" y="2830513"/>
          <p14:tracePt t="99935" x="8894763" y="2849563"/>
          <p14:tracePt t="99943" x="8894763" y="2857500"/>
          <p14:tracePt t="99948" x="8894763" y="2867025"/>
          <p14:tracePt t="99965" x="8894763" y="2886075"/>
          <p14:tracePt t="99968" x="8894763" y="2894013"/>
          <p14:tracePt t="99976" x="8894763" y="2903538"/>
          <p14:tracePt t="99983" x="8894763" y="2913063"/>
          <p14:tracePt t="99990" x="8894763" y="2940050"/>
          <p14:tracePt t="99997" x="8894763" y="2959100"/>
          <p14:tracePt t="100006" x="8894763" y="2968625"/>
          <p14:tracePt t="100010" x="8885238" y="2986088"/>
          <p14:tracePt t="100019" x="8885238" y="2995613"/>
          <p14:tracePt t="100032" x="8877300" y="3041650"/>
          <p14:tracePt t="100038" x="8877300" y="3049588"/>
          <p14:tracePt t="100046" x="8877300" y="3059113"/>
          <p14:tracePt t="100054" x="8867775" y="3068638"/>
          <p14:tracePt t="100059" x="8867775" y="3078163"/>
          <p14:tracePt t="100077" x="8858250" y="3086100"/>
          <p14:tracePt t="100082" x="8858250" y="3095625"/>
          <p14:tracePt t="100087" x="8858250" y="3114675"/>
          <p14:tracePt t="100094" x="8858250" y="3122613"/>
          <p14:tracePt t="100108" x="8848725" y="3122613"/>
          <p14:tracePt t="100122" x="8848725" y="3132138"/>
          <p14:tracePt t="100143" x="8848725" y="3141663"/>
          <p14:tracePt t="100170" x="8840788" y="3141663"/>
          <p14:tracePt t="100179" x="8831263" y="3151188"/>
          <p14:tracePt t="100187" x="8812213" y="3159125"/>
          <p14:tracePt t="100208" x="8794750" y="3178175"/>
          <p14:tracePt t="100222" x="8775700" y="3205163"/>
          <p14:tracePt t="100227" x="8767763" y="3205163"/>
          <p14:tracePt t="100234" x="8748713" y="3205163"/>
          <p14:tracePt t="100237" x="8731250" y="3214688"/>
          <p14:tracePt t="100245" x="8721725" y="3214688"/>
          <p14:tracePt t="100254" x="8712200" y="3214688"/>
          <p14:tracePt t="100260" x="8702675" y="3214688"/>
          <p14:tracePt t="100274" x="8694738" y="3214688"/>
          <p14:tracePt t="100280" x="8685213" y="3214688"/>
          <p14:tracePt t="100291" x="8675688" y="3214688"/>
          <p14:tracePt t="100296" x="8666163" y="3214688"/>
          <p14:tracePt t="100315" x="8629650" y="3214688"/>
          <p14:tracePt t="100323" x="8621713" y="3214688"/>
          <p14:tracePt t="100331" x="8612188" y="3214688"/>
          <p14:tracePt t="100339" x="8602663" y="3214688"/>
          <p14:tracePt t="100359" x="8556625" y="3214688"/>
          <p14:tracePt t="100370" x="8548688" y="3214688"/>
          <p14:tracePt t="100388" x="8539163" y="3214688"/>
          <p14:tracePt t="100393" x="8529638" y="3214688"/>
          <p14:tracePt t="100420" x="8520113" y="3214688"/>
          <p14:tracePt t="100431" x="8512175" y="3214688"/>
          <p14:tracePt t="100452" x="8502650" y="3214688"/>
          <p14:tracePt t="100478" x="8493125" y="3214688"/>
          <p14:tracePt t="100505" x="8483600" y="3214688"/>
          <p14:tracePt t="100575" x="8502650" y="3205163"/>
          <p14:tracePt t="100582" x="8539163" y="3178175"/>
          <p14:tracePt t="100590" x="8575675" y="3178175"/>
          <p14:tracePt t="100597" x="8602663" y="3178175"/>
          <p14:tracePt t="100602" x="8629650" y="3178175"/>
          <p14:tracePt t="100609" x="8648700" y="3178175"/>
          <p14:tracePt t="100616" x="8675688" y="3168650"/>
          <p14:tracePt t="100623" x="8694738" y="3168650"/>
          <p14:tracePt t="100629" x="8712200" y="3168650"/>
          <p14:tracePt t="100637" x="8721725" y="3159125"/>
          <p14:tracePt t="100643" x="8739188" y="3151188"/>
          <p14:tracePt t="100650" x="8748713" y="3151188"/>
          <p14:tracePt t="100658" x="8758238" y="3151188"/>
          <p14:tracePt t="100671" x="8775700" y="3151188"/>
          <p14:tracePt t="100685" x="8785225" y="3141663"/>
          <p14:tracePt t="100693" x="8794750" y="3141663"/>
          <p14:tracePt t="100699" x="8804275" y="3141663"/>
          <p14:tracePt t="100713" x="8812213" y="3141663"/>
          <p14:tracePt t="100748" x="8821738" y="3141663"/>
          <p14:tracePt t="100768" x="8831263" y="3141663"/>
          <p14:tracePt t="103333" x="8794750" y="3141663"/>
          <p14:tracePt t="103339" x="8767763" y="3132138"/>
          <p14:tracePt t="103353" x="8648700" y="3095625"/>
          <p14:tracePt t="103357" x="8575675" y="3041650"/>
          <p14:tracePt t="103365" x="8475663" y="2959100"/>
          <p14:tracePt t="103371" x="8402638" y="2886075"/>
          <p14:tracePt t="103380" x="8301038" y="2784475"/>
          <p14:tracePt t="103384" x="8210550" y="2684463"/>
          <p14:tracePt t="103393" x="8108950" y="2547938"/>
          <p14:tracePt t="103398" x="8081963" y="2501900"/>
          <p14:tracePt t="103405" x="8054975" y="2474913"/>
          <p14:tracePt t="103415" x="7999413" y="2392363"/>
          <p14:tracePt t="103434" x="7954963" y="2338388"/>
          <p14:tracePt t="103449" x="7908925" y="2273300"/>
          <p14:tracePt t="103462" x="7889875" y="2236788"/>
          <p14:tracePt t="103477" x="7845425" y="2163763"/>
          <p14:tracePt t="103491" x="7816850" y="2046288"/>
          <p14:tracePt t="103504" x="7799388" y="1935163"/>
          <p14:tracePt t="103516" x="7789863" y="1862138"/>
          <p14:tracePt t="103525" x="7789863" y="1817688"/>
          <p14:tracePt t="103537" x="7789863" y="1808163"/>
          <p14:tracePt t="103551" x="7780338" y="1789113"/>
          <p14:tracePt t="103562" x="7780338" y="1781175"/>
          <p14:tracePt t="103571" x="7772400" y="1762125"/>
          <p14:tracePt t="103586" x="7772400" y="1752600"/>
          <p14:tracePt t="103596" x="7762875" y="1752600"/>
          <p14:tracePt t="103608" x="7762875" y="1744663"/>
          <p14:tracePt t="103629" x="7762875" y="1735138"/>
          <p14:tracePt t="103646" x="7735888" y="1725613"/>
          <p14:tracePt t="103668" x="7707313" y="1698625"/>
          <p14:tracePt t="103682" x="7680325" y="1679575"/>
          <p14:tracePt t="103691" x="7670800" y="1679575"/>
          <p14:tracePt t="103703" x="7634288" y="1679575"/>
          <p14:tracePt t="103712" x="7626350" y="1679575"/>
          <p14:tracePt t="103719" x="7607300" y="1679575"/>
          <p14:tracePt t="103732" x="7597775" y="1679575"/>
          <p14:tracePt t="103745" x="7561263" y="1689100"/>
          <p14:tracePt t="103755" x="7553325" y="1698625"/>
          <p14:tracePt t="103763" x="7534275" y="1735138"/>
          <p14:tracePt t="103765" x="7516813" y="1762125"/>
          <p14:tracePt t="103771" x="7488238" y="1835150"/>
          <p14:tracePt t="103777" x="7470775" y="1871663"/>
          <p14:tracePt t="103786" x="7461250" y="1898650"/>
          <p14:tracePt t="103792" x="7461250" y="1963738"/>
          <p14:tracePt t="103799" x="7461250" y="2000250"/>
          <p14:tracePt t="103807" x="7461250" y="2027238"/>
          <p14:tracePt t="103813" x="7461250" y="2063750"/>
          <p14:tracePt t="103818" x="7461250" y="2082800"/>
          <p14:tracePt t="103827" x="7461250" y="2119313"/>
          <p14:tracePt t="103834" x="7461250" y="2146300"/>
          <p14:tracePt t="103840" x="7461250" y="2163763"/>
          <p14:tracePt t="103846" x="7461250" y="2182813"/>
          <p14:tracePt t="103874" x="7461250" y="2273300"/>
          <p14:tracePt t="103903" x="7461250" y="2501900"/>
          <p14:tracePt t="103926" x="7480300" y="2574925"/>
          <p14:tracePt t="103951" x="7516813" y="2667000"/>
          <p14:tracePt t="103977" x="7553325" y="2803525"/>
          <p14:tracePt t="103996" x="7626350" y="2940050"/>
          <p14:tracePt t="104015" x="7662863" y="3032125"/>
          <p14:tracePt t="104029" x="7662863" y="3105150"/>
          <p14:tracePt t="104041" x="7662863" y="3122613"/>
          <p14:tracePt t="104057" x="7670800" y="3168650"/>
          <p14:tracePt t="104069" x="7670800" y="3251200"/>
          <p14:tracePt t="104082" x="7670800" y="3314700"/>
          <p14:tracePt t="104090" x="7670800" y="3351213"/>
          <p14:tracePt t="104106" x="7689850" y="3414713"/>
          <p14:tracePt t="104117" x="7707313" y="3470275"/>
          <p14:tracePt t="104125" x="7707313" y="3497263"/>
          <p14:tracePt t="104130" x="7707313" y="3506788"/>
          <p14:tracePt t="104142" x="7707313" y="3533775"/>
          <p14:tracePt t="104150" x="7707313" y="3552825"/>
          <p14:tracePt t="104161" x="7735888" y="3589338"/>
          <p14:tracePt t="104170" x="7735888" y="3625850"/>
          <p14:tracePt t="104177" x="7735888" y="3662363"/>
          <p14:tracePt t="104183" x="7735888" y="3716338"/>
          <p14:tracePt t="104193" x="7735888" y="3789363"/>
          <p14:tracePt t="104196" x="7726363" y="3852863"/>
          <p14:tracePt t="104206" x="7716838" y="3927475"/>
          <p14:tracePt t="104212" x="7707313" y="3954463"/>
          <p14:tracePt t="104219" x="7699375" y="3990975"/>
          <p14:tracePt t="104227" x="7670800" y="4064000"/>
          <p14:tracePt t="104230" x="7662863" y="4090988"/>
          <p14:tracePt t="104241" x="7653338" y="4137025"/>
          <p14:tracePt t="104246" x="7634288" y="4191000"/>
          <p14:tracePt t="104252" x="7634288" y="4219575"/>
          <p14:tracePt t="104259" x="7634288" y="4264025"/>
          <p14:tracePt t="104268" x="7634288" y="4292600"/>
          <p14:tracePt t="104274" x="7634288" y="4310063"/>
          <p14:tracePt t="104280" x="7634288" y="4346575"/>
          <p14:tracePt t="104308" x="7634288" y="4383088"/>
          <p14:tracePt t="104593" x="7643813" y="4429125"/>
          <p14:tracePt t="104609" x="7680325" y="4548188"/>
          <p14:tracePt t="104616" x="7707313" y="4648200"/>
          <p14:tracePt t="104623" x="7743825" y="4711700"/>
          <p14:tracePt t="104631" x="7753350" y="4794250"/>
          <p14:tracePt t="104641" x="7772400" y="4821238"/>
          <p14:tracePt t="104645" x="7780338" y="4867275"/>
          <p14:tracePt t="104652" x="7789863" y="4940300"/>
          <p14:tracePt t="104658" x="7789863" y="4976813"/>
          <p14:tracePt t="104666" x="7789863" y="5013325"/>
          <p14:tracePt t="104674" x="7799388" y="5040313"/>
          <p14:tracePt t="104680" x="7799388" y="5076825"/>
          <p14:tracePt t="104690" x="7808913" y="5113338"/>
          <p14:tracePt t="104693" x="7816850" y="5141913"/>
          <p14:tracePt t="104699" x="7816850" y="5186363"/>
          <p14:tracePt t="104710" x="7816850" y="5214938"/>
          <p14:tracePt t="104714" x="7816850" y="5241925"/>
          <p14:tracePt t="104723" x="7816850" y="5278438"/>
          <p14:tracePt t="104727" x="7816850" y="5314950"/>
          <p14:tracePt t="104737" x="7816850" y="5341938"/>
          <p14:tracePt t="104741" x="7816850" y="5378450"/>
          <p14:tracePt t="104749" x="7816850" y="5397500"/>
          <p14:tracePt t="104761" x="7816850" y="5424488"/>
          <p14:tracePt t="104769" x="7816850" y="5434013"/>
          <p14:tracePt t="104776" x="7816850" y="5441950"/>
          <p14:tracePt t="104788" x="7816850" y="5461000"/>
          <p14:tracePt t="104805" x="7816850" y="5478463"/>
          <p14:tracePt t="104824" x="7816850" y="5497513"/>
          <p14:tracePt t="104834" x="7808913" y="5507038"/>
          <p14:tracePt t="104849" x="7808913" y="5514975"/>
          <p14:tracePt t="104852" x="7799388" y="5514975"/>
          <p14:tracePt t="104894" x="7789863" y="5524500"/>
          <p14:tracePt t="104908" x="7780338" y="5514975"/>
          <p14:tracePt t="104919" x="7780338" y="5478463"/>
          <p14:tracePt t="104924" x="7780338" y="5405438"/>
          <p14:tracePt t="104928" x="7780338" y="5368925"/>
          <p14:tracePt t="104933" x="7780338" y="5295900"/>
          <p14:tracePt t="104941" x="7780338" y="5268913"/>
          <p14:tracePt t="104947" x="7780338" y="5214938"/>
          <p14:tracePt t="104956" x="7780338" y="5168900"/>
          <p14:tracePt t="104962" x="7772400" y="5141913"/>
          <p14:tracePt t="104968" x="7772400" y="5086350"/>
          <p14:tracePt t="104976" x="7743825" y="5022850"/>
          <p14:tracePt t="104991" x="7743825" y="4949825"/>
          <p14:tracePt t="105013" x="7735888" y="4648200"/>
          <p14:tracePt t="105020" x="7735888" y="4575175"/>
          <p14:tracePt t="105035" x="7735888" y="4492625"/>
          <p14:tracePt t="105053" x="7735888" y="4429125"/>
          <p14:tracePt t="105064" x="7735888" y="4356100"/>
          <p14:tracePt t="105073" x="7735888" y="4310063"/>
          <p14:tracePt t="105086" x="7735888" y="4283075"/>
          <p14:tracePt t="105100" x="7735888" y="4200525"/>
          <p14:tracePt t="105111" x="7735888" y="4100513"/>
          <p14:tracePt t="105123" x="7735888" y="4027488"/>
          <p14:tracePt t="105137" x="7735888" y="3944938"/>
          <p14:tracePt t="105144" x="7735888" y="3917950"/>
          <p14:tracePt t="105153" x="7735888" y="3889375"/>
          <p14:tracePt t="105166" x="7716838" y="3852863"/>
          <p14:tracePt t="105175" x="7707313" y="3816350"/>
          <p14:tracePt t="105186" x="7699375" y="3771900"/>
          <p14:tracePt t="105198" x="7680325" y="3725863"/>
          <p14:tracePt t="105213" x="7662863" y="3670300"/>
          <p14:tracePt t="105228" x="7643813" y="3543300"/>
          <p14:tracePt t="105245" x="7634288" y="3443288"/>
          <p14:tracePt t="105258" x="7626350" y="3397250"/>
          <p14:tracePt t="105272" x="7616825" y="3341688"/>
          <p14:tracePt t="105286" x="7597775" y="3305175"/>
          <p14:tracePt t="105295" x="7570788" y="3241675"/>
          <p14:tracePt t="105307" x="7570788" y="3214688"/>
          <p14:tracePt t="105319" x="7553325" y="3114675"/>
          <p14:tracePt t="105330" x="7553325" y="3005138"/>
          <p14:tracePt t="105337" x="7553325" y="2949575"/>
          <p14:tracePt t="105349" x="7553325" y="2922588"/>
          <p14:tracePt t="105364" x="7553325" y="2830513"/>
          <p14:tracePt t="105377" x="7553325" y="2803525"/>
          <p14:tracePt t="105388" x="7553325" y="2776538"/>
          <p14:tracePt t="105400" x="7553325" y="2740025"/>
          <p14:tracePt t="105407" x="7553325" y="2711450"/>
          <p14:tracePt t="105416" x="7553325" y="2684463"/>
          <p14:tracePt t="105426" x="7580313" y="2547938"/>
          <p14:tracePt t="105439" x="7597775" y="2455863"/>
          <p14:tracePt t="105452" x="7607300" y="2301875"/>
          <p14:tracePt t="105460" x="7607300" y="2246313"/>
          <p14:tracePt t="105472" x="7607300" y="2219325"/>
          <p14:tracePt t="105488" x="7616825" y="2155825"/>
          <p14:tracePt t="105499" x="7616825" y="2127250"/>
          <p14:tracePt t="105508" x="7634288" y="2082800"/>
          <p14:tracePt t="105517" x="7643813" y="2073275"/>
          <p14:tracePt t="105531" x="7670800" y="2054225"/>
          <p14:tracePt t="105544" x="7707313" y="2036763"/>
          <p14:tracePt t="112208" x="7589838" y="1990725"/>
          <p14:tracePt t="112215" x="7434263" y="1944688"/>
          <p14:tracePt t="112222" x="7334250" y="1890713"/>
          <p14:tracePt t="112236" x="7069138" y="1744663"/>
          <p14:tracePt t="112248" x="6675438" y="1443038"/>
          <p14:tracePt t="112260" x="6283325" y="1160463"/>
          <p14:tracePt t="112266" x="6045200" y="968375"/>
          <p14:tracePt t="112274" x="5808663" y="858838"/>
          <p14:tracePt t="112281" x="5497513" y="739775"/>
          <p14:tracePt t="112288" x="5260975" y="647700"/>
          <p14:tracePt t="112301" x="4913313" y="493713"/>
          <p14:tracePt t="112307" x="4711700" y="428625"/>
          <p14:tracePt t="112316" x="4484688" y="338138"/>
          <p14:tracePt t="112323" x="4329113" y="311150"/>
          <p14:tracePt t="112333" x="4219575" y="255588"/>
          <p14:tracePt t="112351" x="3871913" y="825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11">
            <a:extLst>
              <a:ext uri="{FF2B5EF4-FFF2-40B4-BE49-F238E27FC236}">
                <a16:creationId xmlns:a16="http://schemas.microsoft.com/office/drawing/2014/main" id="{D3C3EDC8-00D8-423F-B239-4B75020616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14A4BD0-E813-4C57-9433-B6EAAF0F20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22"/>
    </mc:Choice>
    <mc:Fallback xmlns="">
      <p:transition spd="slow" advTm="102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370" x="26988" y="3881438"/>
          <p14:tracePt t="67378" x="46038" y="3917950"/>
          <p14:tracePt t="67389" x="82550" y="3944938"/>
          <p14:tracePt t="67402" x="119063" y="4008438"/>
          <p14:tracePt t="67412" x="146050" y="4044950"/>
          <p14:tracePt t="67416" x="182563" y="4064000"/>
          <p14:tracePt t="67429" x="192088" y="4073525"/>
          <p14:tracePt t="67434" x="219075" y="4110038"/>
          <p14:tracePt t="67446" x="228600" y="4117975"/>
          <p14:tracePt t="67460" x="238125" y="4137025"/>
          <p14:tracePt t="67474" x="265113" y="4164013"/>
          <p14:tracePt t="67484" x="292100" y="4200525"/>
          <p14:tracePt t="67490" x="292100" y="4210050"/>
          <p14:tracePt t="67500" x="301625" y="4210050"/>
          <p14:tracePt t="67505" x="311150" y="4219575"/>
          <p14:tracePt t="67513" x="311150" y="4227513"/>
          <p14:tracePt t="67520" x="319088" y="4237038"/>
          <p14:tracePt t="67525" x="338138" y="4246563"/>
          <p14:tracePt t="67535" x="355600" y="4256088"/>
          <p14:tracePt t="67550" x="384175" y="4283075"/>
          <p14:tracePt t="67571" x="411163" y="4310063"/>
          <p14:tracePt t="67577" x="420688" y="4310063"/>
          <p14:tracePt t="67585" x="438150" y="4329113"/>
          <p14:tracePt t="67590" x="447675" y="4337050"/>
          <p14:tracePt t="67594" x="457200" y="4365625"/>
          <p14:tracePt t="67604" x="457200" y="4373563"/>
          <p14:tracePt t="67620" x="465138" y="4383088"/>
          <p14:tracePt t="67636" x="465138" y="4402138"/>
          <p14:tracePt t="67645" x="474663" y="4410075"/>
          <p14:tracePt t="67653" x="474663" y="4419600"/>
          <p14:tracePt t="67664" x="484188" y="4438650"/>
          <p14:tracePt t="67679" x="484188" y="4456113"/>
          <p14:tracePt t="67692" x="493713" y="4465638"/>
          <p14:tracePt t="67704" x="501650" y="4465638"/>
          <p14:tracePt t="67715" x="520700" y="4483100"/>
          <p14:tracePt t="67726" x="530225" y="4492625"/>
          <p14:tracePt t="67736" x="538163" y="4502150"/>
          <p14:tracePt t="67751" x="538163" y="4519613"/>
          <p14:tracePt t="67765" x="557213" y="4529138"/>
          <p14:tracePt t="67774" x="566738" y="4529138"/>
          <p14:tracePt t="67783" x="574675" y="4538663"/>
          <p14:tracePt t="67795" x="584200" y="4548188"/>
          <p14:tracePt t="67808" x="603250" y="4565650"/>
          <p14:tracePt t="67819" x="603250" y="4575175"/>
          <p14:tracePt t="67832" x="603250" y="4584700"/>
          <p14:tracePt t="67852" x="603250" y="4592638"/>
          <p14:tracePt t="67868" x="611188" y="4592638"/>
          <p14:tracePt t="67885" x="611188" y="4602163"/>
          <p14:tracePt t="67893" x="620713" y="4602163"/>
          <p14:tracePt t="67899" x="630238" y="4611688"/>
          <p14:tracePt t="67913" x="630238" y="4621213"/>
          <p14:tracePt t="88516" x="630238" y="4629150"/>
          <p14:tracePt t="88523" x="620713" y="4648200"/>
          <p14:tracePt t="88530" x="611188" y="4675188"/>
          <p14:tracePt t="88549" x="584200" y="4767263"/>
          <p14:tracePt t="88555" x="584200" y="4794250"/>
          <p14:tracePt t="88562" x="584200" y="4840288"/>
          <p14:tracePt t="88569" x="574675" y="4867275"/>
          <p14:tracePt t="88576" x="574675" y="4884738"/>
          <p14:tracePt t="88585" x="574675" y="4922838"/>
          <p14:tracePt t="88590" x="574675" y="4959350"/>
          <p14:tracePt t="88598" x="574675" y="4986338"/>
          <p14:tracePt t="88603" x="574675" y="4995863"/>
          <p14:tracePt t="88610" x="574675" y="5022850"/>
          <p14:tracePt t="88639" x="574675" y="5059363"/>
          <p14:tracePt t="88647" x="574675" y="5076825"/>
          <p14:tracePt t="88652" x="566738" y="5095875"/>
          <p14:tracePt t="88666" x="566738" y="5141913"/>
          <p14:tracePt t="88670" x="566738" y="5149850"/>
          <p14:tracePt t="88689" x="566738" y="5178425"/>
          <p14:tracePt t="88700" x="566738" y="5214938"/>
          <p14:tracePt t="88706" x="566738" y="5222875"/>
          <p14:tracePt t="88714" x="566738" y="5241925"/>
          <p14:tracePt t="88723" x="566738" y="5251450"/>
          <p14:tracePt t="88725" x="566738" y="5259388"/>
          <p14:tracePt t="88735" x="566738" y="5268913"/>
          <p14:tracePt t="88745" x="566738" y="5287963"/>
          <p14:tracePt t="88774" x="566738" y="5295900"/>
          <p14:tracePt t="88786" x="566738" y="5305425"/>
          <p14:tracePt t="88791" x="566738" y="5314950"/>
          <p14:tracePt t="88803" x="566738" y="5341938"/>
          <p14:tracePt t="88811" x="566738" y="5397500"/>
          <p14:tracePt t="88815" x="566738" y="5414963"/>
          <p14:tracePt t="88824" x="566738" y="5434013"/>
          <p14:tracePt t="88835" x="566738" y="5461000"/>
          <p14:tracePt t="88839" x="566738" y="5470525"/>
          <p14:tracePt t="88844" x="566738" y="5487988"/>
          <p14:tracePt t="88855" x="566738" y="5497513"/>
          <p14:tracePt t="88871" x="566738" y="5507038"/>
          <p14:tracePt t="88887" x="566738" y="5524500"/>
          <p14:tracePt t="88907" x="566738" y="5543550"/>
          <p14:tracePt t="88913" x="566738" y="5551488"/>
          <p14:tracePt t="88933" x="566738" y="5561013"/>
          <p14:tracePt t="88937" x="566738" y="5570538"/>
          <p14:tracePt t="88939" x="574675" y="5570538"/>
          <p14:tracePt t="88948" x="574675" y="5580063"/>
          <p14:tracePt t="88956" x="574675" y="5588000"/>
          <p14:tracePt t="88960" x="574675" y="5597525"/>
          <p14:tracePt t="88970" x="574675" y="5607050"/>
          <p14:tracePt t="88977" x="574675" y="5624513"/>
          <p14:tracePt t="88999" x="574675" y="5643563"/>
          <p14:tracePt t="89015" x="584200" y="5653088"/>
          <p14:tracePt t="89024" x="584200" y="5661025"/>
          <p14:tracePt t="89033" x="584200" y="5670550"/>
          <p14:tracePt t="89060" x="584200" y="5680075"/>
          <p14:tracePt t="89102" x="593725" y="5697538"/>
          <p14:tracePt t="89110" x="603250" y="5707063"/>
          <p14:tracePt t="89131" x="620713" y="5753100"/>
          <p14:tracePt t="89147" x="639763" y="5770563"/>
          <p14:tracePt t="89158" x="639763" y="5789613"/>
          <p14:tracePt t="89186" x="647700" y="5799138"/>
          <p14:tracePt t="89199" x="666750" y="5799138"/>
          <p14:tracePt t="89210" x="676275" y="5799138"/>
          <p14:tracePt t="100977" x="620713" y="5770563"/>
          <p14:tracePt t="100983" x="538163" y="5680075"/>
          <p14:tracePt t="100993" x="484188" y="5634038"/>
          <p14:tracePt t="100994" x="401638" y="5551488"/>
          <p14:tracePt t="101003" x="246063" y="5360988"/>
          <p14:tracePt t="101010" x="182563" y="5278438"/>
          <p14:tracePt t="101019" x="55563" y="5022850"/>
          <p14:tracePt t="101022" x="0" y="49403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12">
            <a:extLst>
              <a:ext uri="{FF2B5EF4-FFF2-40B4-BE49-F238E27FC236}">
                <a16:creationId xmlns:a16="http://schemas.microsoft.com/office/drawing/2014/main" id="{C46F3203-6409-41C4-BC0F-70F9C38EC8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6F47554-7858-4386-B352-3EF053C29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A332D3-BC03-4444-A6AC-2EBE9A782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12" y="4358516"/>
            <a:ext cx="10157756" cy="18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64"/>
    </mc:Choice>
    <mc:Fallback xmlns="">
      <p:transition spd="slow" advTm="96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62" x="9525" y="2557463"/>
          <p14:tracePt t="20769" x="19050" y="2565400"/>
          <p14:tracePt t="20777" x="46038" y="2574925"/>
          <p14:tracePt t="20782" x="55563" y="2593975"/>
          <p14:tracePt t="20799" x="63500" y="2593975"/>
          <p14:tracePt t="20802" x="63500" y="2601913"/>
          <p14:tracePt t="20818" x="63500" y="2611438"/>
          <p14:tracePt t="20831" x="73025" y="2611438"/>
          <p14:tracePt t="20845" x="73025" y="2620963"/>
          <p14:tracePt t="20860" x="82550" y="2620963"/>
          <p14:tracePt t="20867" x="82550" y="2630488"/>
          <p14:tracePt t="20872" x="100013" y="2638425"/>
          <p14:tracePt t="20880" x="109538" y="2647950"/>
          <p14:tracePt t="20895" x="146050" y="2667000"/>
          <p14:tracePt t="20900" x="155575" y="2684463"/>
          <p14:tracePt t="20916" x="173038" y="2693988"/>
          <p14:tracePt t="20919" x="182563" y="2693988"/>
          <p14:tracePt t="20927" x="182563" y="2703513"/>
          <p14:tracePt t="20933" x="192088" y="2711450"/>
          <p14:tracePt t="20941" x="201613" y="2711450"/>
          <p14:tracePt t="20949" x="228600" y="2720975"/>
          <p14:tracePt t="20955" x="238125" y="2730500"/>
          <p14:tracePt t="20962" x="246063" y="2730500"/>
          <p14:tracePt t="20968" x="265113" y="2740025"/>
          <p14:tracePt t="20979" x="282575" y="2747963"/>
          <p14:tracePt t="20982" x="311150" y="2767013"/>
          <p14:tracePt t="20990" x="319088" y="2776538"/>
          <p14:tracePt t="20997" x="338138" y="2784475"/>
          <p14:tracePt t="21003" x="347663" y="2794000"/>
          <p14:tracePt t="21019" x="355600" y="2803525"/>
          <p14:tracePt t="21036" x="355600" y="2813050"/>
          <p14:tracePt t="21044" x="365125" y="2813050"/>
          <p14:tracePt t="21059" x="374650" y="2813050"/>
          <p14:tracePt t="21081" x="392113" y="2813050"/>
          <p14:tracePt t="21093" x="401638" y="2820988"/>
          <p14:tracePt t="21108" x="411163" y="2820988"/>
          <p14:tracePt t="21113" x="411163" y="2830513"/>
          <p14:tracePt t="21143" x="420688" y="2830513"/>
          <p14:tracePt t="21150" x="420688" y="2849563"/>
          <p14:tracePt t="21172" x="428625" y="2849563"/>
          <p14:tracePt t="21184" x="428625" y="2857500"/>
          <p14:tracePt t="21205" x="438150" y="2857500"/>
          <p14:tracePt t="21219" x="438150" y="2867025"/>
          <p14:tracePt t="21235" x="447675" y="2867025"/>
          <p14:tracePt t="21272" x="457200" y="2867025"/>
          <p14:tracePt t="21309" x="474663" y="2867025"/>
          <p14:tracePt t="21330" x="474663" y="2876550"/>
          <p14:tracePt t="30099" x="474663" y="2886075"/>
          <p14:tracePt t="30107" x="474663" y="2903538"/>
          <p14:tracePt t="30113" x="474663" y="2913063"/>
          <p14:tracePt t="30121" x="474663" y="2930525"/>
          <p14:tracePt t="30124" x="474663" y="2959100"/>
          <p14:tracePt t="30134" x="474663" y="2986088"/>
          <p14:tracePt t="30140" x="474663" y="3013075"/>
          <p14:tracePt t="30146" x="474663" y="3032125"/>
          <p14:tracePt t="30154" x="474663" y="3049588"/>
          <p14:tracePt t="30163" x="474663" y="3095625"/>
          <p14:tracePt t="30168" x="474663" y="3122613"/>
          <p14:tracePt t="30173" x="484188" y="3151188"/>
          <p14:tracePt t="30181" x="484188" y="3159125"/>
          <p14:tracePt t="30188" x="493713" y="3187700"/>
          <p14:tracePt t="30193" x="501650" y="3205163"/>
          <p14:tracePt t="30203" x="501650" y="3214688"/>
          <p14:tracePt t="30210" x="501650" y="3224213"/>
          <p14:tracePt t="30214" x="501650" y="3232150"/>
          <p14:tracePt t="30233" x="501650" y="3241675"/>
          <p14:tracePt t="30237" x="501650" y="3260725"/>
          <p14:tracePt t="30241" x="501650" y="3268663"/>
          <p14:tracePt t="30250" x="501650" y="3278188"/>
          <p14:tracePt t="30260" x="501650" y="3287713"/>
          <p14:tracePt t="30262" x="501650" y="3297238"/>
          <p14:tracePt t="30277" x="501650" y="3305175"/>
          <p14:tracePt t="30284" x="511175" y="3324225"/>
          <p14:tracePt t="30291" x="511175" y="3370263"/>
          <p14:tracePt t="30306" x="520700" y="3397250"/>
          <p14:tracePt t="30311" x="520700" y="3414713"/>
          <p14:tracePt t="30319" x="520700" y="3443288"/>
          <p14:tracePt t="30327" x="530225" y="3470275"/>
          <p14:tracePt t="30331" x="530225" y="3479800"/>
          <p14:tracePt t="30340" x="530225" y="3497263"/>
          <p14:tracePt t="30349" x="530225" y="3506788"/>
          <p14:tracePt t="30354" x="538163" y="3543300"/>
          <p14:tracePt t="30359" x="538163" y="3552825"/>
          <p14:tracePt t="30368" x="538163" y="3560763"/>
          <p14:tracePt t="30374" x="547688" y="3579813"/>
          <p14:tracePt t="30380" x="547688" y="3597275"/>
          <p14:tracePt t="30388" x="547688" y="3616325"/>
          <p14:tracePt t="30395" x="557213" y="3633788"/>
          <p14:tracePt t="30400" x="557213" y="3643313"/>
          <p14:tracePt t="30410" x="557213" y="3652838"/>
          <p14:tracePt t="30416" x="557213" y="3662363"/>
          <p14:tracePt t="30422" x="557213" y="3670300"/>
          <p14:tracePt t="30430" x="557213" y="3679825"/>
          <p14:tracePt t="34617" x="557213" y="3652838"/>
          <p14:tracePt t="34623" x="557213" y="3616325"/>
          <p14:tracePt t="34631" x="557213" y="3560763"/>
          <p14:tracePt t="34645" x="557213" y="3424238"/>
          <p14:tracePt t="34652" x="566738" y="3351213"/>
          <p14:tracePt t="34657" x="574675" y="3305175"/>
          <p14:tracePt t="34663" x="574675" y="3232150"/>
          <p14:tracePt t="34671" x="584200" y="3205163"/>
          <p14:tracePt t="34675" x="584200" y="3178175"/>
          <p14:tracePt t="34700" x="611188" y="3105150"/>
          <p14:tracePt t="34715" x="620713" y="3022600"/>
          <p14:tracePt t="34718" x="630238" y="2995613"/>
          <p14:tracePt t="34723" x="630238" y="2968625"/>
          <p14:tracePt t="34736" x="630238" y="2949575"/>
          <p14:tracePt t="34744" x="639763" y="2903538"/>
          <p14:tracePt t="34754" x="657225" y="2867025"/>
          <p14:tracePt t="34759" x="666750" y="2849563"/>
          <p14:tracePt t="34784" x="684213" y="2784475"/>
          <p14:tracePt t="34790" x="712788" y="2757488"/>
          <p14:tracePt t="34796" x="712788" y="2747963"/>
          <p14:tracePt t="34800" x="720725" y="2720975"/>
          <p14:tracePt t="34807" x="730250" y="2703513"/>
          <p14:tracePt t="34814" x="749300" y="2693988"/>
          <p14:tracePt t="34823" x="749300" y="2684463"/>
          <p14:tracePt t="34852" x="766763" y="2657475"/>
          <p14:tracePt t="34870" x="793750" y="2611438"/>
          <p14:tracePt t="34884" x="812800" y="2593975"/>
          <p14:tracePt t="34900" x="849313" y="2547938"/>
          <p14:tracePt t="34914" x="858838" y="2520950"/>
          <p14:tracePt t="34921" x="868363" y="2501900"/>
          <p14:tracePt t="34946" x="876300" y="2501900"/>
          <p14:tracePt t="34961" x="904875" y="2455863"/>
          <p14:tracePt t="34973" x="912813" y="2447925"/>
          <p14:tracePt t="34990" x="931863" y="2419350"/>
          <p14:tracePt t="35003" x="931863" y="2411413"/>
          <p14:tracePt t="35014" x="931863" y="2392363"/>
          <p14:tracePt t="35031" x="941388" y="2382838"/>
          <p14:tracePt t="35046" x="941388" y="2374900"/>
          <p14:tracePt t="35072" x="958850" y="2338388"/>
          <p14:tracePt t="35093" x="968375" y="2273300"/>
          <p14:tracePt t="35106" x="968375" y="2236788"/>
          <p14:tracePt t="35116" x="968375" y="2209800"/>
          <p14:tracePt t="35131" x="968375" y="2200275"/>
          <p14:tracePt t="35147" x="968375" y="2192338"/>
          <p14:tracePt t="35158" x="958850" y="2192338"/>
          <p14:tracePt t="35849" x="977900" y="2182813"/>
          <p14:tracePt t="35858" x="1014413" y="2173288"/>
          <p14:tracePt t="35862" x="1050925" y="2163763"/>
          <p14:tracePt t="35868" x="1095375" y="2163763"/>
          <p14:tracePt t="35874" x="1114425" y="2163763"/>
          <p14:tracePt t="35882" x="1168400" y="2146300"/>
          <p14:tracePt t="35888" x="1196975" y="2146300"/>
          <p14:tracePt t="35918" x="1250950" y="2146300"/>
          <p14:tracePt t="35926" x="1287463" y="2146300"/>
          <p14:tracePt t="35929" x="1296988" y="2146300"/>
          <p14:tracePt t="35947" x="1306513" y="2146300"/>
          <p14:tracePt t="35967" x="1343025" y="2146300"/>
          <p14:tracePt t="35969" x="1360488" y="2146300"/>
          <p14:tracePt t="35997" x="1423988" y="2136775"/>
          <p14:tracePt t="36011" x="1470025" y="2119313"/>
          <p14:tracePt t="36024" x="1506538" y="2119313"/>
          <p14:tracePt t="36034" x="1562100" y="2109788"/>
          <p14:tracePt t="36039" x="1579563" y="2109788"/>
          <p14:tracePt t="36046" x="1598613" y="2109788"/>
          <p14:tracePt t="36055" x="1625600" y="2109788"/>
          <p14:tracePt t="36061" x="1644650" y="2109788"/>
          <p14:tracePt t="36067" x="1652588" y="2109788"/>
          <p14:tracePt t="36074" x="1681163" y="2090738"/>
          <p14:tracePt t="36099" x="1725613" y="2090738"/>
          <p14:tracePt t="36116" x="1754188" y="2090738"/>
          <p14:tracePt t="36123" x="1771650" y="2090738"/>
          <p14:tracePt t="36129" x="1790700" y="2090738"/>
          <p14:tracePt t="36136" x="1808163" y="2090738"/>
          <p14:tracePt t="36144" x="1817688" y="2090738"/>
          <p14:tracePt t="36151" x="1827213" y="2090738"/>
          <p14:tracePt t="36156" x="1835150" y="2090738"/>
          <p14:tracePt t="36163" x="1844675" y="2090738"/>
          <p14:tracePt t="36176" x="1890713" y="2090738"/>
          <p14:tracePt t="36184" x="1900238" y="2090738"/>
          <p14:tracePt t="36191" x="1917700" y="2090738"/>
          <p14:tracePt t="36200" x="1927225" y="2090738"/>
          <p14:tracePt t="36203" x="1944688" y="2100263"/>
          <p14:tracePt t="36212" x="1973263" y="2100263"/>
          <p14:tracePt t="36222" x="1990725" y="2100263"/>
          <p14:tracePt t="36226" x="2000250" y="2100263"/>
          <p14:tracePt t="36249" x="2027238" y="2109788"/>
          <p14:tracePt t="36262" x="2036763" y="2109788"/>
          <p14:tracePt t="36273" x="2063750" y="2109788"/>
          <p14:tracePt t="36276" x="2073275" y="2119313"/>
          <p14:tracePt t="36281" x="2090738" y="2119313"/>
          <p14:tracePt t="36295" x="2109788" y="2119313"/>
          <p14:tracePt t="36302" x="2109788" y="2127250"/>
          <p14:tracePt t="36308" x="2119313" y="2127250"/>
          <p14:tracePt t="36331" x="2146300" y="2136775"/>
          <p14:tracePt t="36347" x="2192338" y="2146300"/>
          <p14:tracePt t="36353" x="2200275" y="2146300"/>
          <p14:tracePt t="36365" x="2246313" y="2155825"/>
          <p14:tracePt t="36377" x="2265363" y="2155825"/>
          <p14:tracePt t="36385" x="2282825" y="2155825"/>
          <p14:tracePt t="36391" x="2292350" y="2163763"/>
          <p14:tracePt t="36398" x="2319338" y="2163763"/>
          <p14:tracePt t="36406" x="2328863" y="2163763"/>
          <p14:tracePt t="36413" x="2338388" y="2163763"/>
          <p14:tracePt t="36426" x="2355850" y="2163763"/>
          <p14:tracePt t="36433" x="2365375" y="2163763"/>
          <p14:tracePt t="36438" x="2374900" y="2163763"/>
          <p14:tracePt t="36448" x="2401888" y="2173288"/>
          <p14:tracePt t="36455" x="2419350" y="2173288"/>
          <p14:tracePt t="36459" x="2438400" y="2182813"/>
          <p14:tracePt t="36469" x="2457450" y="2182813"/>
          <p14:tracePt t="36484" x="2501900" y="2192338"/>
          <p14:tracePt t="36493" x="2520950" y="2192338"/>
          <p14:tracePt t="36507" x="2584450" y="2200275"/>
          <p14:tracePt t="36519" x="2630488" y="2209800"/>
          <p14:tracePt t="36535" x="2684463" y="2209800"/>
          <p14:tracePt t="36549" x="2720975" y="2209800"/>
          <p14:tracePt t="36557" x="2767013" y="2209800"/>
          <p14:tracePt t="36566" x="2776538" y="2209800"/>
          <p14:tracePt t="36580" x="2813050" y="2209800"/>
          <p14:tracePt t="36594" x="2822575" y="2209800"/>
          <p14:tracePt t="36600" x="2859088" y="2209800"/>
          <p14:tracePt t="36605" x="2867025" y="2209800"/>
          <p14:tracePt t="36617" x="2886075" y="2209800"/>
          <p14:tracePt t="36631" x="2913063" y="2200275"/>
          <p14:tracePt t="36644" x="2949575" y="2200275"/>
          <p14:tracePt t="36655" x="2968625" y="2192338"/>
          <p14:tracePt t="36667" x="2986088" y="2192338"/>
          <p14:tracePt t="36681" x="3005138" y="2182813"/>
          <p14:tracePt t="36691" x="3041650" y="2182813"/>
          <p14:tracePt t="36700" x="3059113" y="2173288"/>
          <p14:tracePt t="36713" x="3086100" y="2173288"/>
          <p14:tracePt t="36725" x="3105150" y="2173288"/>
          <p14:tracePt t="38480" x="3141663" y="2163763"/>
          <p14:tracePt t="38487" x="3178175" y="2155825"/>
          <p14:tracePt t="38495" x="3224213" y="2155825"/>
          <p14:tracePt t="38505" x="3278188" y="2146300"/>
          <p14:tracePt t="38511" x="3324225" y="2146300"/>
          <p14:tracePt t="38519" x="3360738" y="2146300"/>
          <p14:tracePt t="38525" x="3416300" y="2146300"/>
          <p14:tracePt t="38533" x="3443288" y="2146300"/>
          <p14:tracePt t="38538" x="3489325" y="2146300"/>
          <p14:tracePt t="38547" x="3525838" y="2146300"/>
          <p14:tracePt t="38559" x="3625850" y="2146300"/>
          <p14:tracePt t="38568" x="3652838" y="2146300"/>
          <p14:tracePt t="38573" x="3671888" y="2146300"/>
          <p14:tracePt t="38582" x="3708400" y="2146300"/>
          <p14:tracePt t="38588" x="3744913" y="2146300"/>
          <p14:tracePt t="38595" x="3752850" y="2146300"/>
          <p14:tracePt t="38617" x="3844925" y="2146300"/>
          <p14:tracePt t="38626" x="3862388" y="2146300"/>
          <p14:tracePt t="38632" x="3881438" y="2146300"/>
          <p14:tracePt t="38640" x="3917950" y="2146300"/>
          <p14:tracePt t="38646" x="3954463" y="2146300"/>
          <p14:tracePt t="38649" x="3981450" y="2146300"/>
          <p14:tracePt t="38657" x="4017963" y="2146300"/>
          <p14:tracePt t="38664" x="4054475" y="2146300"/>
          <p14:tracePt t="38672" x="4083050" y="2146300"/>
          <p14:tracePt t="38675" x="4110038" y="2146300"/>
          <p14:tracePt t="38684" x="4146550" y="2146300"/>
          <p14:tracePt t="38710" x="4200525" y="2146300"/>
          <p14:tracePt t="38723" x="4302125" y="2146300"/>
          <p14:tracePt t="38733" x="4329113" y="2146300"/>
          <p14:tracePt t="38741" x="4365625" y="2155825"/>
          <p14:tracePt t="38744" x="4392613" y="2155825"/>
          <p14:tracePt t="38753" x="4448175" y="2163763"/>
          <p14:tracePt t="38763" x="4475163" y="2163763"/>
          <p14:tracePt t="38768" x="4548188" y="2182813"/>
          <p14:tracePt t="38772" x="4584700" y="2182813"/>
          <p14:tracePt t="38780" x="4657725" y="2192338"/>
          <p14:tracePt t="38791" x="4703763" y="2192338"/>
          <p14:tracePt t="38794" x="4730750" y="2192338"/>
          <p14:tracePt t="38801" x="4784725" y="2192338"/>
          <p14:tracePt t="38809" x="4813300" y="2192338"/>
          <p14:tracePt t="38815" x="4830763" y="2192338"/>
          <p14:tracePt t="38822" x="4876800" y="2192338"/>
          <p14:tracePt t="38827" x="4903788" y="2192338"/>
          <p14:tracePt t="38842" x="4959350" y="2192338"/>
          <p14:tracePt t="38849" x="4976813" y="2192338"/>
          <p14:tracePt t="38856" x="5005388" y="2192338"/>
          <p14:tracePt t="38865" x="5022850" y="2192338"/>
          <p14:tracePt t="38869" x="5078413" y="2192338"/>
          <p14:tracePt t="38877" x="5095875" y="2192338"/>
          <p14:tracePt t="38890" x="5195888" y="2192338"/>
          <p14:tracePt t="38897" x="5224463" y="2200275"/>
          <p14:tracePt t="38904" x="5268913" y="2209800"/>
          <p14:tracePt t="38927" x="5324475" y="2236788"/>
          <p14:tracePt t="38942" x="5414963" y="2255838"/>
          <p14:tracePt t="38945" x="5434013" y="2273300"/>
          <p14:tracePt t="38952" x="5470525" y="2282825"/>
          <p14:tracePt t="38962" x="5487988" y="2292350"/>
          <p14:tracePt t="40076" x="5341938" y="2319338"/>
          <p14:tracePt t="40087" x="5268913" y="2328863"/>
          <p14:tracePt t="40093" x="5114925" y="2355850"/>
          <p14:tracePt t="40115" x="4711700" y="2428875"/>
          <p14:tracePt t="40124" x="4484688" y="2447925"/>
          <p14:tracePt t="40134" x="4411663" y="2447925"/>
          <p14:tracePt t="40144" x="4064000" y="2447925"/>
          <p14:tracePt t="40149" x="3971925" y="2447925"/>
          <p14:tracePt t="40168" x="3698875" y="2447925"/>
          <p14:tracePt t="40181" x="3424238" y="2474913"/>
          <p14:tracePt t="40187" x="3278188" y="2501900"/>
          <p14:tracePt t="40191" x="3132138" y="2520950"/>
          <p14:tracePt t="40202" x="2986088" y="2528888"/>
          <p14:tracePt t="40205" x="2895600" y="2528888"/>
          <p14:tracePt t="40212" x="2813050" y="2547938"/>
          <p14:tracePt t="40220" x="2720975" y="2574925"/>
          <p14:tracePt t="40227" x="2566988" y="2584450"/>
          <p14:tracePt t="40232" x="2392363" y="2584450"/>
          <p14:tracePt t="40240" x="2273300" y="2601913"/>
          <p14:tracePt t="40254" x="2054225" y="2620963"/>
          <p14:tracePt t="40262" x="1854200" y="2611438"/>
          <p14:tracePt t="40267" x="1671638" y="2630488"/>
          <p14:tracePt t="40275" x="1525588" y="2630488"/>
          <p14:tracePt t="40282" x="1343025" y="2647950"/>
          <p14:tracePt t="40288" x="1250950" y="2657475"/>
          <p14:tracePt t="40301" x="949325" y="2720975"/>
          <p14:tracePt t="40309" x="803275" y="2730500"/>
          <p14:tracePt t="40315" x="657225" y="2747963"/>
          <p14:tracePt t="40324" x="566738" y="2747963"/>
          <p14:tracePt t="40329" x="493713" y="2747963"/>
          <p14:tracePt t="40336" x="447675" y="2747963"/>
          <p14:tracePt t="40344" x="384175" y="2747963"/>
          <p14:tracePt t="40349" x="365125" y="2747963"/>
          <p14:tracePt t="40357" x="319088" y="2747963"/>
          <p14:tracePt t="40369" x="311150" y="2747963"/>
          <p14:tracePt t="40876" x="311150" y="2776538"/>
          <p14:tracePt t="40891" x="311150" y="2830513"/>
          <p14:tracePt t="40905" x="355600" y="2922588"/>
          <p14:tracePt t="40919" x="447675" y="3013075"/>
          <p14:tracePt t="40931" x="547688" y="3068638"/>
          <p14:tracePt t="40939" x="593725" y="3114675"/>
          <p14:tracePt t="40943" x="620713" y="3132138"/>
          <p14:tracePt t="40951" x="666750" y="3141663"/>
          <p14:tracePt t="40955" x="684213" y="3151188"/>
          <p14:tracePt t="40963" x="703263" y="3159125"/>
          <p14:tracePt t="40971" x="720725" y="3168650"/>
          <p14:tracePt t="40975" x="749300" y="3178175"/>
          <p14:tracePt t="40984" x="757238" y="3178175"/>
          <p14:tracePt t="40992" x="776288" y="3178175"/>
          <p14:tracePt t="40996" x="785813" y="3178175"/>
          <p14:tracePt t="41004" x="793750" y="3178175"/>
          <p14:tracePt t="41017" x="803275" y="3178175"/>
          <p14:tracePt t="41025" x="812800" y="3178175"/>
          <p14:tracePt t="41032" x="831850" y="3178175"/>
          <p14:tracePt t="41038" x="839788" y="3178175"/>
          <p14:tracePt t="41046" x="858838" y="3178175"/>
          <p14:tracePt t="41413" x="849313" y="3168650"/>
          <p14:tracePt t="41420" x="822325" y="3151188"/>
          <p14:tracePt t="41434" x="812800" y="3132138"/>
          <p14:tracePt t="41449" x="776288" y="3114675"/>
          <p14:tracePt t="41459" x="766763" y="3114675"/>
          <p14:tracePt t="41464" x="757238" y="3114675"/>
          <p14:tracePt t="41477" x="757238" y="3105150"/>
          <p14:tracePt t="41488" x="749300" y="3105150"/>
          <p14:tracePt t="41501" x="739775" y="3105150"/>
          <p14:tracePt t="41519" x="739775" y="3086100"/>
          <p14:tracePt t="41534" x="730250" y="3086100"/>
          <p14:tracePt t="41540" x="730250" y="3078163"/>
          <p14:tracePt t="41549" x="720725" y="3078163"/>
          <p14:tracePt t="41555" x="712788" y="3078163"/>
          <p14:tracePt t="41564" x="712788" y="3068638"/>
          <p14:tracePt t="41567" x="693738" y="3068638"/>
          <p14:tracePt t="41578" x="684213" y="3059113"/>
          <p14:tracePt t="41593" x="676275" y="3049588"/>
          <p14:tracePt t="41605" x="666750" y="3049588"/>
          <p14:tracePt t="41624" x="666750" y="3041650"/>
          <p14:tracePt t="41632" x="657225" y="3041650"/>
          <p14:tracePt t="41661" x="657225" y="3032125"/>
          <p14:tracePt t="41668" x="647700" y="3032125"/>
          <p14:tracePt t="41689" x="639763" y="3022600"/>
          <p14:tracePt t="41696" x="630238" y="3022600"/>
          <p14:tracePt t="41702" x="630238" y="3013075"/>
          <p14:tracePt t="41705" x="611188" y="3005138"/>
          <p14:tracePt t="41713" x="603250" y="3005138"/>
          <p14:tracePt t="41745" x="593725" y="2995613"/>
          <p14:tracePt t="41770" x="584200" y="2995613"/>
          <p14:tracePt t="41776" x="584200" y="2986088"/>
          <p14:tracePt t="41798" x="574675" y="2986088"/>
          <p14:tracePt t="41812" x="574675" y="2976563"/>
          <p14:tracePt t="41839" x="566738" y="2976563"/>
          <p14:tracePt t="41853" x="566738" y="2968625"/>
          <p14:tracePt t="41893" x="566738" y="2959100"/>
          <p14:tracePt t="41928" x="557213" y="2959100"/>
          <p14:tracePt t="41972" x="547688" y="2959100"/>
          <p14:tracePt t="41983" x="530225" y="2986088"/>
          <p14:tracePt t="41998" x="530225" y="3022600"/>
          <p14:tracePt t="42012" x="520700" y="3041650"/>
          <p14:tracePt t="42022" x="520700" y="3068638"/>
          <p14:tracePt t="42030" x="520700" y="3078163"/>
          <p14:tracePt t="42037" x="520700" y="3086100"/>
          <p14:tracePt t="42043" x="520700" y="3114675"/>
          <p14:tracePt t="42052" x="520700" y="3132138"/>
          <p14:tracePt t="42057" x="511175" y="3151188"/>
          <p14:tracePt t="42063" x="511175" y="3159125"/>
          <p14:tracePt t="42087" x="511175" y="3214688"/>
          <p14:tracePt t="42105" x="511175" y="3297238"/>
          <p14:tracePt t="42116" x="511175" y="3341688"/>
          <p14:tracePt t="42128" x="511175" y="3351213"/>
          <p14:tracePt t="42140" x="511175" y="3406775"/>
          <p14:tracePt t="42146" x="511175" y="3414713"/>
          <p14:tracePt t="42174" x="511175" y="3460750"/>
          <p14:tracePt t="42196" x="511175" y="3506788"/>
          <p14:tracePt t="42220" x="501650" y="3597275"/>
          <p14:tracePt t="42243" x="501650" y="3670300"/>
          <p14:tracePt t="42265" x="501650" y="3716338"/>
          <p14:tracePt t="42288" x="501650" y="3779838"/>
          <p14:tracePt t="42310" x="501650" y="3862388"/>
          <p14:tracePt t="42333" x="501650" y="3898900"/>
          <p14:tracePt t="42357" x="501650" y="3971925"/>
          <p14:tracePt t="42372" x="501650" y="3990975"/>
          <p14:tracePt t="42388" x="501650" y="4017963"/>
          <p14:tracePt t="42405" x="501650" y="4037013"/>
          <p14:tracePt t="42419" x="501650" y="4073525"/>
          <p14:tracePt t="42432" x="501650" y="4146550"/>
          <p14:tracePt t="42447" x="501650" y="4219575"/>
          <p14:tracePt t="42463" x="501650" y="4227513"/>
          <p14:tracePt t="43003" x="484188" y="4200525"/>
          <p14:tracePt t="43017" x="474663" y="4100513"/>
          <p14:tracePt t="43030" x="474663" y="4044950"/>
          <p14:tracePt t="43043" x="474663" y="3954463"/>
          <p14:tracePt t="43051" x="474663" y="3881438"/>
          <p14:tracePt t="43055" x="474663" y="3844925"/>
          <p14:tracePt t="43070" x="474663" y="3816350"/>
          <p14:tracePt t="43075" x="474663" y="3798888"/>
          <p14:tracePt t="43083" x="474663" y="3789363"/>
          <p14:tracePt t="43102" x="474663" y="3771900"/>
          <p14:tracePt t="43120" x="474663" y="3735388"/>
          <p14:tracePt t="43125" x="484188" y="3725863"/>
          <p14:tracePt t="43137" x="484188" y="3706813"/>
          <p14:tracePt t="43141" x="493713" y="3689350"/>
          <p14:tracePt t="43144" x="501650" y="3679825"/>
          <p14:tracePt t="43152" x="511175" y="3662363"/>
          <p14:tracePt t="43161" x="511175" y="3643313"/>
          <p14:tracePt t="43166" x="520700" y="3616325"/>
          <p14:tracePt t="43173" x="530225" y="3606800"/>
          <p14:tracePt t="43194" x="538163" y="3552825"/>
          <p14:tracePt t="43209" x="547688" y="3497263"/>
          <p14:tracePt t="43213" x="557213" y="3470275"/>
          <p14:tracePt t="43220" x="557213" y="3433763"/>
          <p14:tracePt t="43230" x="557213" y="3414713"/>
          <p14:tracePt t="43234" x="557213" y="3406775"/>
          <p14:tracePt t="43241" x="557213" y="3387725"/>
          <p14:tracePt t="43251" x="584200" y="3341688"/>
          <p14:tracePt t="43254" x="584200" y="3324225"/>
          <p14:tracePt t="43279" x="603250" y="3260725"/>
          <p14:tracePt t="43290" x="603250" y="3241675"/>
          <p14:tracePt t="43297" x="611188" y="3232150"/>
          <p14:tracePt t="43303" x="611188" y="3224213"/>
          <p14:tracePt t="43314" x="611188" y="3214688"/>
          <p14:tracePt t="43332" x="611188" y="3205163"/>
          <p14:tracePt t="43337" x="620713" y="3195638"/>
          <p14:tracePt t="43346" x="620713" y="3178175"/>
          <p14:tracePt t="43351" x="630238" y="3168650"/>
          <p14:tracePt t="43359" x="639763" y="3159125"/>
          <p14:tracePt t="43367" x="647700" y="3151188"/>
          <p14:tracePt t="43372" x="666750" y="3151188"/>
          <p14:tracePt t="43393" x="676275" y="3141663"/>
          <p14:tracePt t="43407" x="676275" y="3132138"/>
          <p14:tracePt t="43429" x="676275" y="3122613"/>
          <p14:tracePt t="43450" x="684213" y="3114675"/>
          <p14:tracePt t="43466" x="693738" y="3095625"/>
          <p14:tracePt t="43476" x="703263" y="3086100"/>
          <p14:tracePt t="43487" x="712788" y="3086100"/>
          <p14:tracePt t="43493" x="720725" y="3078163"/>
          <p14:tracePt t="43499" x="749300" y="3078163"/>
          <p14:tracePt t="43521" x="776288" y="3059113"/>
          <p14:tracePt t="43531" x="785813" y="3059113"/>
          <p14:tracePt t="43538" x="793750" y="3049588"/>
          <p14:tracePt t="43545" x="803275" y="3049588"/>
          <p14:tracePt t="43552" x="812800" y="3049588"/>
          <p14:tracePt t="43559" x="831850" y="3049588"/>
          <p14:tracePt t="43567" x="849313" y="3049588"/>
          <p14:tracePt t="43581" x="858838" y="3049588"/>
          <p14:tracePt t="43588" x="876300" y="3049588"/>
          <p14:tracePt t="43591" x="885825" y="3049588"/>
          <p14:tracePt t="43619" x="912813" y="3049588"/>
          <p14:tracePt t="43630" x="922338" y="3049588"/>
          <p14:tracePt t="43637" x="922338" y="3059113"/>
          <p14:tracePt t="43643" x="931863" y="3059113"/>
          <p14:tracePt t="43648" x="941388" y="3059113"/>
          <p14:tracePt t="43653" x="949325" y="3068638"/>
          <p14:tracePt t="43661" x="958850" y="3068638"/>
          <p14:tracePt t="43671" x="968375" y="3068638"/>
          <p14:tracePt t="43682" x="995363" y="3068638"/>
          <p14:tracePt t="43721" x="1022350" y="3078163"/>
          <p14:tracePt t="43731" x="1041400" y="3078163"/>
          <p14:tracePt t="43738" x="1050925" y="3078163"/>
          <p14:tracePt t="43768" x="1068388" y="3086100"/>
          <p14:tracePt t="43798" x="1095375" y="3086100"/>
          <p14:tracePt t="43821" x="1123950" y="3105150"/>
          <p14:tracePt t="43845" x="1150938" y="3105150"/>
          <p14:tracePt t="43868" x="1196975" y="3105150"/>
          <p14:tracePt t="43894" x="1233488" y="3105150"/>
          <p14:tracePt t="43918" x="1270000" y="3105150"/>
          <p14:tracePt t="43944" x="1296988" y="3105150"/>
          <p14:tracePt t="43970" x="1333500" y="3105150"/>
          <p14:tracePt t="43994" x="1370013" y="3105150"/>
          <p14:tracePt t="44015" x="1416050" y="3105150"/>
          <p14:tracePt t="44039" x="1443038" y="3105150"/>
          <p14:tracePt t="44061" x="1470025" y="3105150"/>
          <p14:tracePt t="44080" x="1479550" y="3105150"/>
          <p14:tracePt t="44110" x="1516063" y="3105150"/>
          <p14:tracePt t="44129" x="1533525" y="3105150"/>
          <p14:tracePt t="44145" x="1562100" y="3105150"/>
          <p14:tracePt t="44159" x="1579563" y="3105150"/>
          <p14:tracePt t="44169" x="1589088" y="3105150"/>
          <p14:tracePt t="44180" x="1598613" y="3105150"/>
          <p14:tracePt t="44209" x="1644650" y="3105150"/>
          <p14:tracePt t="44215" x="1652588" y="3105150"/>
          <p14:tracePt t="44219" x="1662113" y="3105150"/>
          <p14:tracePt t="44240" x="1671638" y="3105150"/>
          <p14:tracePt t="44247" x="1681163" y="3105150"/>
          <p14:tracePt t="44280" x="1698625" y="3105150"/>
          <p14:tracePt t="44287" x="1708150" y="3105150"/>
          <p14:tracePt t="44312" x="1717675" y="3105150"/>
          <p14:tracePt t="44332" x="1725613" y="3105150"/>
          <p14:tracePt t="45626" x="1717675" y="3105150"/>
          <p14:tracePt t="45639" x="1708150" y="3105150"/>
          <p14:tracePt t="45654" x="1671638" y="3105150"/>
          <p14:tracePt t="45667" x="1635125" y="3105150"/>
          <p14:tracePt t="45673" x="1625600" y="3105150"/>
          <p14:tracePt t="45678" x="1616075" y="3105150"/>
          <p14:tracePt t="45688" x="1606550" y="3105150"/>
          <p14:tracePt t="45691" x="1598613" y="3105150"/>
          <p14:tracePt t="45702" x="1570038" y="3105150"/>
          <p14:tracePt t="45708" x="1552575" y="3105150"/>
          <p14:tracePt t="45713" x="1533525" y="3105150"/>
          <p14:tracePt t="45733" x="1506538" y="3105150"/>
          <p14:tracePt t="45751" x="1452563" y="3105150"/>
          <p14:tracePt t="45754" x="1433513" y="3105150"/>
          <p14:tracePt t="45761" x="1416050" y="3105150"/>
          <p14:tracePt t="45777" x="1379538" y="3105150"/>
          <p14:tracePt t="45786" x="1360488" y="3105150"/>
          <p14:tracePt t="45791" x="1343025" y="3105150"/>
          <p14:tracePt t="45795" x="1323975" y="3105150"/>
          <p14:tracePt t="45803" x="1306513" y="3105150"/>
          <p14:tracePt t="45812" x="1296988" y="3105150"/>
          <p14:tracePt t="45815" x="1287463" y="3105150"/>
          <p14:tracePt t="45826" x="1277938" y="3105150"/>
          <p14:tracePt t="45829" x="1270000" y="3105150"/>
          <p14:tracePt t="45837" x="1260475" y="3105150"/>
          <p14:tracePt t="45843" x="1250950" y="3105150"/>
          <p14:tracePt t="45854" x="1241425" y="3105150"/>
          <p14:tracePt t="45870" x="1223963" y="3105150"/>
          <p14:tracePt t="45882" x="1204913" y="3105150"/>
          <p14:tracePt t="45897" x="1187450" y="3105150"/>
          <p14:tracePt t="45901" x="1177925" y="3105150"/>
          <p14:tracePt t="45904" x="1168400" y="3105150"/>
          <p14:tracePt t="45923" x="1150938" y="3105150"/>
          <p14:tracePt t="45926" x="1141413" y="3105150"/>
          <p14:tracePt t="45934" x="1131888" y="3105150"/>
          <p14:tracePt t="46804" x="1123950" y="3105150"/>
          <p14:tracePt t="46811" x="1114425" y="3105150"/>
          <p14:tracePt t="46834" x="1087438" y="3105150"/>
          <p14:tracePt t="46842" x="1068388" y="3105150"/>
          <p14:tracePt t="46850" x="1022350" y="3105150"/>
          <p14:tracePt t="46856" x="1004888" y="3105150"/>
          <p14:tracePt t="46863" x="985838" y="3105150"/>
          <p14:tracePt t="46873" x="958850" y="3105150"/>
          <p14:tracePt t="46881" x="941388" y="3114675"/>
          <p14:tracePt t="46892" x="922338" y="3114675"/>
          <p14:tracePt t="46898" x="885825" y="3122613"/>
          <p14:tracePt t="46914" x="849313" y="3132138"/>
          <p14:tracePt t="46925" x="839788" y="3132138"/>
          <p14:tracePt t="46937" x="812800" y="3132138"/>
          <p14:tracePt t="46939" x="793750" y="3141663"/>
          <p14:tracePt t="46945" x="785813" y="3141663"/>
          <p14:tracePt t="46953" x="776288" y="3141663"/>
          <p14:tracePt t="46959" x="766763" y="3151188"/>
          <p14:tracePt t="46966" x="749300" y="3151188"/>
          <p14:tracePt t="46974" x="739775" y="3159125"/>
          <p14:tracePt t="46979" x="730250" y="3159125"/>
          <p14:tracePt t="46987" x="720725" y="3159125"/>
          <p14:tracePt t="46994" x="720725" y="3168650"/>
          <p14:tracePt t="47001" x="703263" y="3168650"/>
          <p14:tracePt t="47007" x="693738" y="3168650"/>
          <p14:tracePt t="47015" x="684213" y="3178175"/>
          <p14:tracePt t="47027" x="676275" y="3178175"/>
          <p14:tracePt t="47030" x="666750" y="3178175"/>
          <p14:tracePt t="47050" x="657225" y="3187700"/>
          <p14:tracePt t="47063" x="639763" y="3195638"/>
          <p14:tracePt t="47084" x="620713" y="3195638"/>
          <p14:tracePt t="47101" x="611188" y="3205163"/>
          <p14:tracePt t="47121" x="603250" y="3205163"/>
          <p14:tracePt t="47127" x="603250" y="3214688"/>
          <p14:tracePt t="47159" x="603250" y="3224213"/>
          <p14:tracePt t="47183" x="593725" y="3232150"/>
          <p14:tracePt t="47203" x="584200" y="3241675"/>
          <p14:tracePt t="47229" x="574675" y="3241675"/>
          <p14:tracePt t="47244" x="566738" y="3251200"/>
          <p14:tracePt t="47271" x="557213" y="3268663"/>
          <p14:tracePt t="47277" x="557213" y="3278188"/>
          <p14:tracePt t="47283" x="538163" y="3278188"/>
          <p14:tracePt t="47307" x="538163" y="3287713"/>
          <p14:tracePt t="47334" x="538163" y="3297238"/>
          <p14:tracePt t="47342" x="538163" y="3305175"/>
          <p14:tracePt t="47345" x="530225" y="3305175"/>
          <p14:tracePt t="47352" x="520700" y="3314700"/>
          <p14:tracePt t="47359" x="520700" y="3324225"/>
          <p14:tracePt t="47365" x="511175" y="3333750"/>
          <p14:tracePt t="47373" x="511175" y="3351213"/>
          <p14:tracePt t="47388" x="511175" y="3360738"/>
          <p14:tracePt t="47408" x="511175" y="3370263"/>
          <p14:tracePt t="49957" x="520700" y="3370263"/>
          <p14:tracePt t="49965" x="538163" y="3370263"/>
          <p14:tracePt t="49971" x="557213" y="3370263"/>
          <p14:tracePt t="49985" x="603250" y="3370263"/>
          <p14:tracePt t="49987" x="630238" y="3370263"/>
          <p14:tracePt t="49996" x="647700" y="3370263"/>
          <p14:tracePt t="50003" x="666750" y="3370263"/>
          <p14:tracePt t="50013" x="693738" y="3370263"/>
          <p14:tracePt t="50015" x="720725" y="3360738"/>
          <p14:tracePt t="50023" x="730250" y="3360738"/>
          <p14:tracePt t="50031" x="776288" y="3360738"/>
          <p14:tracePt t="50036" x="785813" y="3360738"/>
          <p14:tracePt t="50045" x="803275" y="3360738"/>
          <p14:tracePt t="50060" x="839788" y="3360738"/>
          <p14:tracePt t="50082" x="885825" y="3360738"/>
          <p14:tracePt t="50088" x="895350" y="3360738"/>
          <p14:tracePt t="50092" x="904875" y="3360738"/>
          <p14:tracePt t="50123" x="912813" y="3360738"/>
          <p14:tracePt t="50131" x="922338" y="3360738"/>
          <p14:tracePt t="50155" x="958850" y="3360738"/>
          <p14:tracePt t="50169" x="968375" y="3351213"/>
          <p14:tracePt t="50179" x="977900" y="3351213"/>
          <p14:tracePt t="50183" x="985838" y="3341688"/>
          <p14:tracePt t="50187" x="995363" y="3341688"/>
          <p14:tracePt t="50197" x="1004888" y="3341688"/>
          <p14:tracePt t="50203" x="1014413" y="3341688"/>
          <p14:tracePt t="50209" x="1041400" y="3341688"/>
          <p14:tracePt t="50216" x="1050925" y="3333750"/>
          <p14:tracePt t="50256" x="1077913" y="3333750"/>
          <p14:tracePt t="50269" x="1087438" y="3333750"/>
          <p14:tracePt t="50287" x="1095375" y="3333750"/>
          <p14:tracePt t="50315" x="1114425" y="3333750"/>
          <p14:tracePt t="50350" x="1123950" y="3333750"/>
          <p14:tracePt t="50412" x="1131888" y="3333750"/>
          <p14:tracePt t="50440" x="1160463" y="3333750"/>
          <p14:tracePt t="50447" x="1168400" y="3333750"/>
          <p14:tracePt t="50450" x="1177925" y="3333750"/>
          <p14:tracePt t="50457" x="1187450" y="3333750"/>
          <p14:tracePt t="50466" x="1196975" y="3333750"/>
          <p14:tracePt t="50469" x="1204913" y="3333750"/>
          <p14:tracePt t="50478" x="1214438" y="3333750"/>
          <p14:tracePt t="50485" x="1223963" y="3333750"/>
          <p14:tracePt t="50499" x="1233488" y="3333750"/>
          <p14:tracePt t="50512" x="1241425" y="3333750"/>
          <p14:tracePt t="50543" x="1270000" y="3333750"/>
          <p14:tracePt t="50556" x="1277938" y="3333750"/>
          <p14:tracePt t="52505" x="1296988" y="3333750"/>
          <p14:tracePt t="52524" x="1323975" y="3333750"/>
          <p14:tracePt t="52537" x="1387475" y="3333750"/>
          <p14:tracePt t="52547" x="1406525" y="3333750"/>
          <p14:tracePt t="52549" x="1416050" y="3333750"/>
          <p14:tracePt t="52557" x="1433513" y="3333750"/>
          <p14:tracePt t="52566" x="1452563" y="3333750"/>
          <p14:tracePt t="52569" x="1470025" y="3333750"/>
          <p14:tracePt t="52578" x="1489075" y="3333750"/>
          <p14:tracePt t="52588" x="1497013" y="3333750"/>
          <p14:tracePt t="52593" x="1506538" y="3333750"/>
          <p14:tracePt t="52599" x="1525588" y="3333750"/>
          <p14:tracePt t="52615" x="1543050" y="3333750"/>
          <p14:tracePt t="52627" x="1562100" y="3333750"/>
          <p14:tracePt t="52632" x="1570038" y="3333750"/>
          <p14:tracePt t="52642" x="1579563" y="3333750"/>
          <p14:tracePt t="52656" x="1598613" y="3333750"/>
          <p14:tracePt t="52669" x="1606550" y="3333750"/>
          <p14:tracePt t="52678" x="1616075" y="3333750"/>
          <p14:tracePt t="52684" x="1625600" y="3324225"/>
          <p14:tracePt t="52689" x="1635125" y="3324225"/>
          <p14:tracePt t="52693" x="1652588" y="3324225"/>
          <p14:tracePt t="52711" x="1671638" y="3324225"/>
          <p14:tracePt t="52723" x="1681163" y="3324225"/>
          <p14:tracePt t="52743" x="1689100" y="3324225"/>
          <p14:tracePt t="52757" x="1708150" y="3324225"/>
          <p14:tracePt t="52771" x="1717675" y="3324225"/>
          <p14:tracePt t="52801" x="1725613" y="3324225"/>
          <p14:tracePt t="52814" x="1735138" y="3324225"/>
          <p14:tracePt t="52831" x="1754188" y="3324225"/>
          <p14:tracePt t="53716" x="1744663" y="3324225"/>
          <p14:tracePt t="53723" x="1735138" y="3324225"/>
          <p14:tracePt t="53729" x="1725613" y="3324225"/>
          <p14:tracePt t="53739" x="1717675" y="3324225"/>
          <p14:tracePt t="53752" x="1698625" y="3324225"/>
          <p14:tracePt t="53754" x="1689100" y="3324225"/>
          <p14:tracePt t="53764" x="1681163" y="3333750"/>
          <p14:tracePt t="53770" x="1671638" y="3333750"/>
          <p14:tracePt t="53775" x="1662113" y="3333750"/>
          <p14:tracePt t="53783" x="1652588" y="3341688"/>
          <p14:tracePt t="53791" x="1644650" y="3341688"/>
          <p14:tracePt t="53795" x="1635125" y="3351213"/>
          <p14:tracePt t="53803" x="1635125" y="3360738"/>
          <p14:tracePt t="53813" x="1625600" y="3370263"/>
          <p14:tracePt t="53816" x="1616075" y="3397250"/>
          <p14:tracePt t="53825" x="1598613" y="3414713"/>
          <p14:tracePt t="53830" x="1589088" y="3443288"/>
          <p14:tracePt t="53839" x="1579563" y="3460750"/>
          <p14:tracePt t="53843" x="1562100" y="3506788"/>
          <p14:tracePt t="53864" x="1562100" y="3543300"/>
          <p14:tracePt t="53878" x="1562100" y="3552825"/>
          <p14:tracePt t="53892" x="1562100" y="3579813"/>
          <p14:tracePt t="53895" x="1562100" y="3589338"/>
          <p14:tracePt t="53899" x="1562100" y="3597275"/>
          <p14:tracePt t="53930" x="1562100" y="3606800"/>
          <p14:tracePt t="53943" x="1562100" y="3616325"/>
          <p14:tracePt t="53967" x="1562100" y="3625850"/>
          <p14:tracePt t="53974" x="1562100" y="3633788"/>
          <p14:tracePt t="53987" x="1562100" y="3643313"/>
          <p14:tracePt t="53999" x="1562100" y="3662363"/>
          <p14:tracePt t="54029" x="1570038" y="3670300"/>
          <p14:tracePt t="54032" x="1579563" y="3679825"/>
          <p14:tracePt t="54036" x="1598613" y="3679825"/>
          <p14:tracePt t="54044" x="1606550" y="3679825"/>
          <p14:tracePt t="54056" x="1606550" y="3689350"/>
          <p14:tracePt t="54066" x="1616075" y="3689350"/>
          <p14:tracePt t="54074" x="1625600" y="3689350"/>
          <p14:tracePt t="54078" x="1635125" y="3689350"/>
          <p14:tracePt t="54094" x="1644650" y="3689350"/>
          <p14:tracePt t="54108" x="1652588" y="3689350"/>
          <p14:tracePt t="54115" x="1662113" y="3689350"/>
          <p14:tracePt t="54151" x="1681163" y="3679825"/>
          <p14:tracePt t="54172" x="1689100" y="3679825"/>
          <p14:tracePt t="54185" x="1698625" y="3670300"/>
          <p14:tracePt t="54211" x="1708150" y="3670300"/>
          <p14:tracePt t="54218" x="1717675" y="3662363"/>
          <p14:tracePt t="54240" x="1725613" y="3662363"/>
          <p14:tracePt t="54275" x="1735138" y="3652838"/>
          <p14:tracePt t="54308" x="1735138" y="3643313"/>
          <p14:tracePt t="54341" x="1744663" y="3633788"/>
          <p14:tracePt t="54370" x="1754188" y="3625850"/>
          <p14:tracePt t="54405" x="1762125" y="3625850"/>
          <p14:tracePt t="57043" x="1762125" y="3616325"/>
          <p14:tracePt t="57050" x="1754188" y="3616325"/>
          <p14:tracePt t="57057" x="1744663" y="3606800"/>
          <p14:tracePt t="57077" x="1725613" y="3597275"/>
          <p14:tracePt t="57087" x="1689100" y="3597275"/>
          <p14:tracePt t="57095" x="1671638" y="3589338"/>
          <p14:tracePt t="57119" x="1644650" y="3579813"/>
          <p14:tracePt t="57128" x="1606550" y="3570288"/>
          <p14:tracePt t="57137" x="1598613" y="3570288"/>
          <p14:tracePt t="57141" x="1579563" y="3560763"/>
          <p14:tracePt t="57150" x="1570038" y="3560763"/>
          <p14:tracePt t="57157" x="1562100" y="3560763"/>
          <p14:tracePt t="57164" x="1543050" y="3543300"/>
          <p14:tracePt t="57172" x="1525588" y="3533775"/>
          <p14:tracePt t="57176" x="1506538" y="3533775"/>
          <p14:tracePt t="57184" x="1489075" y="3533775"/>
          <p14:tracePt t="57192" x="1460500" y="3524250"/>
          <p14:tracePt t="57198" x="1452563" y="3524250"/>
          <p14:tracePt t="57204" x="1433513" y="3524250"/>
          <p14:tracePt t="57213" x="1406525" y="3524250"/>
          <p14:tracePt t="57219" x="1379538" y="3516313"/>
          <p14:tracePt t="57225" x="1370013" y="3516313"/>
          <p14:tracePt t="57232" x="1350963" y="3516313"/>
          <p14:tracePt t="57240" x="1323975" y="3516313"/>
          <p14:tracePt t="57246" x="1306513" y="3516313"/>
          <p14:tracePt t="57252" x="1296988" y="3516313"/>
          <p14:tracePt t="57265" x="1277938" y="3516313"/>
          <p14:tracePt t="57286" x="1241425" y="3516313"/>
          <p14:tracePt t="57306" x="1204913" y="3516313"/>
          <p14:tracePt t="57308" x="1187450" y="3516313"/>
          <p14:tracePt t="57345" x="1141413" y="3516313"/>
          <p14:tracePt t="57370" x="1104900" y="3516313"/>
          <p14:tracePt t="57392" x="1087438" y="3516313"/>
          <p14:tracePt t="57417" x="1050925" y="3516313"/>
          <p14:tracePt t="57441" x="1031875" y="3516313"/>
          <p14:tracePt t="57924" x="1014413" y="3516313"/>
          <p14:tracePt t="57931" x="1004888" y="3516313"/>
          <p14:tracePt t="57936" x="985838" y="3524250"/>
          <p14:tracePt t="57961" x="958850" y="3543300"/>
          <p14:tracePt t="57969" x="931863" y="3560763"/>
          <p14:tracePt t="57976" x="922338" y="3560763"/>
          <p14:tracePt t="57983" x="912813" y="3570288"/>
          <p14:tracePt t="57988" x="904875" y="3570288"/>
          <p14:tracePt t="57997" x="895350" y="3579813"/>
          <p14:tracePt t="58037" x="831850" y="3652838"/>
          <p14:tracePt t="58047" x="822325" y="3670300"/>
          <p14:tracePt t="58054" x="812800" y="3689350"/>
          <p14:tracePt t="58059" x="803275" y="3706813"/>
          <p14:tracePt t="58065" x="793750" y="3716338"/>
          <p14:tracePt t="58090" x="785813" y="3743325"/>
          <p14:tracePt t="58111" x="785813" y="3779838"/>
          <p14:tracePt t="58170" x="785813" y="3798888"/>
          <p14:tracePt t="58177" x="785813" y="3808413"/>
          <p14:tracePt t="58184" x="785813" y="3816350"/>
          <p14:tracePt t="58210" x="785813" y="3825875"/>
          <p14:tracePt t="58378" x="793750" y="3825875"/>
          <p14:tracePt t="58406" x="803275" y="3825875"/>
          <p14:tracePt t="58430" x="812800" y="3825875"/>
          <p14:tracePt t="58446" x="822325" y="3816350"/>
          <p14:tracePt t="58467" x="831850" y="3808413"/>
          <p14:tracePt t="58479" x="839788" y="3798888"/>
          <p14:tracePt t="58519" x="858838" y="3789363"/>
          <p14:tracePt t="58542" x="858838" y="3779838"/>
          <p14:tracePt t="58557" x="868363" y="3771900"/>
          <p14:tracePt t="58583" x="876300" y="3752850"/>
          <p14:tracePt t="58598" x="885825" y="3743325"/>
          <p14:tracePt t="58618" x="895350" y="3735388"/>
          <p14:tracePt t="58653" x="904875" y="3725863"/>
          <p14:tracePt t="58675" x="912813" y="3716338"/>
          <p14:tracePt t="58707" x="931863" y="3716338"/>
          <p14:tracePt t="58723" x="941388" y="3706813"/>
          <p14:tracePt t="58758" x="949325" y="3689350"/>
          <p14:tracePt t="58794" x="958850" y="3689350"/>
          <p14:tracePt t="60156" x="995363" y="3689350"/>
          <p14:tracePt t="60167" x="1141413" y="3689350"/>
          <p14:tracePt t="60172" x="1233488" y="3689350"/>
          <p14:tracePt t="60183" x="1287463" y="3698875"/>
          <p14:tracePt t="60194" x="1370013" y="3716338"/>
          <p14:tracePt t="60201" x="1470025" y="3735388"/>
          <p14:tracePt t="60205" x="1506538" y="3743325"/>
          <p14:tracePt t="60215" x="1589088" y="3743325"/>
          <p14:tracePt t="60219" x="1616075" y="3743325"/>
          <p14:tracePt t="60228" x="1652588" y="3743325"/>
          <p14:tracePt t="60236" x="1698625" y="3762375"/>
          <p14:tracePt t="60240" x="1725613" y="3762375"/>
          <p14:tracePt t="60249" x="1762125" y="3762375"/>
          <p14:tracePt t="60259" x="1808163" y="3762375"/>
          <p14:tracePt t="60264" x="1835150" y="3762375"/>
          <p14:tracePt t="60267" x="1881188" y="3762375"/>
          <p14:tracePt t="60277" x="1917700" y="3762375"/>
          <p14:tracePt t="60286" x="1936750" y="3762375"/>
          <p14:tracePt t="60288" x="2009775" y="3762375"/>
          <p14:tracePt t="60297" x="2027238" y="3771900"/>
          <p14:tracePt t="60304" x="2046288" y="3771900"/>
          <p14:tracePt t="60310" x="2082800" y="3789363"/>
          <p14:tracePt t="60317" x="2100263" y="3789363"/>
          <p14:tracePt t="60329" x="2146300" y="3789363"/>
          <p14:tracePt t="60332" x="2173288" y="3789363"/>
          <p14:tracePt t="60338" x="2192338" y="3789363"/>
          <p14:tracePt t="60345" x="2228850" y="3789363"/>
          <p14:tracePt t="60354" x="2246313" y="3789363"/>
          <p14:tracePt t="60357" x="2301875" y="3789363"/>
          <p14:tracePt t="60365" x="2338388" y="3789363"/>
          <p14:tracePt t="60392" x="2419350" y="3789363"/>
          <p14:tracePt t="60414" x="2530475" y="3789363"/>
          <p14:tracePt t="60419" x="2538413" y="3789363"/>
          <p14:tracePt t="60426" x="2557463" y="3789363"/>
          <p14:tracePt t="60433" x="2574925" y="3789363"/>
          <p14:tracePt t="60441" x="2584450" y="3789363"/>
          <p14:tracePt t="60454" x="2603500" y="3789363"/>
          <p14:tracePt t="60463" x="2611438" y="3789363"/>
          <p14:tracePt t="60469" x="2630488" y="3789363"/>
          <p14:tracePt t="60481" x="2676525" y="3789363"/>
          <p14:tracePt t="60490" x="2703513" y="3779838"/>
          <p14:tracePt t="60496" x="2713038" y="3779838"/>
          <p14:tracePt t="60502" x="2730500" y="3779838"/>
          <p14:tracePt t="60527" x="2776538" y="3779838"/>
          <p14:tracePt t="60540" x="2840038" y="3779838"/>
          <p14:tracePt t="60544" x="2859088" y="3779838"/>
          <p14:tracePt t="60550" x="2876550" y="3779838"/>
          <p14:tracePt t="60559" x="2886075" y="3779838"/>
          <p14:tracePt t="60564" x="2913063" y="3779838"/>
          <p14:tracePt t="60570" x="2932113" y="3779838"/>
          <p14:tracePt t="60578" x="2949575" y="3779838"/>
          <p14:tracePt t="60591" x="2968625" y="3779838"/>
          <p14:tracePt t="60602" x="2976563" y="3779838"/>
          <p14:tracePt t="60609" x="2986088" y="3779838"/>
          <p14:tracePt t="60627" x="3022600" y="3779838"/>
          <p14:tracePt t="60636" x="3041650" y="3779838"/>
          <p14:tracePt t="60642" x="3049588" y="3779838"/>
          <p14:tracePt t="60651" x="3059113" y="3779838"/>
          <p14:tracePt t="60658" x="3068638" y="3779838"/>
          <p14:tracePt t="60660" x="3078163" y="3779838"/>
          <p14:tracePt t="60668" x="3095625" y="3779838"/>
          <p14:tracePt t="60677" x="3105150" y="3779838"/>
          <p14:tracePt t="60689" x="3114675" y="3779838"/>
          <p14:tracePt t="60703" x="3132138" y="3779838"/>
          <p14:tracePt t="60717" x="3141663" y="3779838"/>
          <p14:tracePt t="60725" x="3159125" y="3779838"/>
          <p14:tracePt t="60729" x="3187700" y="3779838"/>
          <p14:tracePt t="60737" x="3195638" y="3779838"/>
          <p14:tracePt t="60746" x="3224213" y="3771900"/>
          <p14:tracePt t="60749" x="3232150" y="3771900"/>
          <p14:tracePt t="60769" x="3260725" y="3762375"/>
          <p14:tracePt t="60792" x="3297238" y="3752850"/>
          <p14:tracePt t="60800" x="3314700" y="3752850"/>
          <p14:tracePt t="60807" x="3324225" y="3752850"/>
          <p14:tracePt t="60831" x="3343275" y="3752850"/>
          <p14:tracePt t="60843" x="3360738" y="3752850"/>
          <p14:tracePt t="60853" x="3379788" y="3752850"/>
          <p14:tracePt t="60870" x="3397250" y="3752850"/>
          <p14:tracePt t="60886" x="3443288" y="3752850"/>
          <p14:tracePt t="60903" x="3460750" y="3752850"/>
          <p14:tracePt t="60918" x="3489325" y="3752850"/>
          <p14:tracePt t="60939" x="3506788" y="3752850"/>
          <p14:tracePt t="60945" x="3516313" y="3752850"/>
          <p14:tracePt t="60972" x="3533775" y="3752850"/>
          <p14:tracePt t="60980" x="3552825" y="3752850"/>
          <p14:tracePt t="61011" x="3570288" y="3752850"/>
          <p14:tracePt t="61024" x="3589338" y="3752850"/>
          <p14:tracePt t="61033" x="3598863" y="3752850"/>
          <p14:tracePt t="61050" x="3606800" y="3752850"/>
          <p14:tracePt t="61071" x="3616325" y="3752850"/>
          <p14:tracePt t="61095" x="3643313" y="3752850"/>
          <p14:tracePt t="61105" x="3679825" y="3752850"/>
          <p14:tracePt t="61112" x="3689350" y="3752850"/>
          <p14:tracePt t="61139" x="3708400" y="3752850"/>
          <p14:tracePt t="61149" x="3725863" y="3752850"/>
          <p14:tracePt t="61159" x="3744913" y="3752850"/>
          <p14:tracePt t="61176" x="3752850" y="3752850"/>
          <p14:tracePt t="61192" x="3771900" y="3752850"/>
          <p14:tracePt t="61201" x="3781425" y="3752850"/>
          <p14:tracePt t="61214" x="3798888" y="3752850"/>
          <p14:tracePt t="61227" x="3817938" y="3752850"/>
          <p14:tracePt t="61235" x="3854450" y="3752850"/>
          <p14:tracePt t="61245" x="3862388" y="3752850"/>
          <p14:tracePt t="61260" x="3890963" y="3752850"/>
          <p14:tracePt t="61275" x="3927475" y="3752850"/>
          <p14:tracePt t="61288" x="3944938" y="3752850"/>
          <p14:tracePt t="61296" x="3954463" y="3752850"/>
          <p14:tracePt t="61310" x="3971925" y="3752850"/>
          <p14:tracePt t="61316" x="3990975" y="3752850"/>
          <p14:tracePt t="61327" x="4017963" y="3752850"/>
          <p14:tracePt t="61341" x="4044950" y="3752850"/>
          <p14:tracePt t="61356" x="4073525" y="3752850"/>
          <p14:tracePt t="61360" x="4110038" y="3743325"/>
          <p14:tracePt t="61366" x="4119563" y="3743325"/>
          <p14:tracePt t="61375" x="4127500" y="3743325"/>
          <p14:tracePt t="61390" x="4164013" y="3743325"/>
          <p14:tracePt t="61403" x="4200525" y="3743325"/>
          <p14:tracePt t="61413" x="4229100" y="3743325"/>
          <p14:tracePt t="61423" x="4246563" y="3743325"/>
          <p14:tracePt t="61436" x="4302125" y="3752850"/>
          <p14:tracePt t="61449" x="4338638" y="3752850"/>
          <p14:tracePt t="61461" x="4402138" y="3762375"/>
          <p14:tracePt t="61475" x="4419600" y="3762375"/>
          <p14:tracePt t="61488" x="4484688" y="3762375"/>
          <p14:tracePt t="61498" x="4511675" y="3771900"/>
          <p14:tracePt t="61504" x="4521200" y="3771900"/>
          <p14:tracePt t="61532" x="4565650" y="3771900"/>
          <p14:tracePt t="61544" x="4584700" y="3789363"/>
          <p14:tracePt t="61578" x="4611688" y="3789363"/>
          <p14:tracePt t="61601" x="4648200" y="3789363"/>
          <p14:tracePt t="61612" x="4667250" y="3789363"/>
          <p14:tracePt t="62124" x="4694238" y="3789363"/>
          <p14:tracePt t="62139" x="4740275" y="3789363"/>
          <p14:tracePt t="62150" x="4794250" y="3789363"/>
          <p14:tracePt t="62163" x="4867275" y="3789363"/>
          <p14:tracePt t="62171" x="4986338" y="3789363"/>
          <p14:tracePt t="62175" x="5041900" y="3789363"/>
          <p14:tracePt t="62185" x="5068888" y="3789363"/>
          <p14:tracePt t="62188" x="5122863" y="3789363"/>
          <p14:tracePt t="62197" x="5159375" y="3789363"/>
          <p14:tracePt t="62202" x="5195888" y="3789363"/>
          <p14:tracePt t="62211" x="5224463" y="3789363"/>
          <p14:tracePt t="62218" x="5232400" y="3789363"/>
          <p14:tracePt t="62226" x="5251450" y="3789363"/>
          <p14:tracePt t="62239" x="5278438" y="3789363"/>
          <p14:tracePt t="62245" x="5297488" y="3779838"/>
          <p14:tracePt t="62250" x="5314950" y="3779838"/>
          <p14:tracePt t="62260" x="5334000" y="3779838"/>
          <p14:tracePt t="62264" x="5341938" y="3779838"/>
          <p14:tracePt t="62272" x="5370513" y="3771900"/>
          <p14:tracePt t="62281" x="5387975" y="3771900"/>
          <p14:tracePt t="62286" x="5397500" y="3771900"/>
          <p14:tracePt t="62296" x="5407025" y="3771900"/>
          <p14:tracePt t="62300" x="5414963" y="3771900"/>
          <p14:tracePt t="62307" x="5424488" y="3771900"/>
          <p14:tracePt t="62319" x="5434013" y="3771900"/>
          <p14:tracePt t="62328" x="5451475" y="3771900"/>
          <p14:tracePt t="62334" x="5461000" y="3771900"/>
          <p14:tracePt t="62341" x="5470525" y="3771900"/>
          <p14:tracePt t="62367" x="5516563" y="3779838"/>
          <p14:tracePt t="62378" x="5616575" y="3779838"/>
          <p14:tracePt t="62382" x="5643563" y="3779838"/>
          <p14:tracePt t="70599" x="5626100" y="3779838"/>
          <p14:tracePt t="70607" x="5589588" y="3779838"/>
          <p14:tracePt t="70621" x="5524500" y="3779838"/>
          <p14:tracePt t="70635" x="5451475" y="3752850"/>
          <p14:tracePt t="70646" x="5387975" y="3725863"/>
          <p14:tracePt t="70651" x="5314950" y="3706813"/>
          <p14:tracePt t="70659" x="5287963" y="3679825"/>
          <p14:tracePt t="70670" x="5251450" y="3670300"/>
          <p14:tracePt t="70672" x="5187950" y="3662363"/>
          <p14:tracePt t="70680" x="5151438" y="3652838"/>
          <p14:tracePt t="70686" x="5114925" y="3643313"/>
          <p14:tracePt t="70693" x="5095875" y="3633788"/>
          <p14:tracePt t="70702" x="5078413" y="3633788"/>
          <p14:tracePt t="70708" x="5049838" y="3625850"/>
          <p14:tracePt t="70718" x="5041900" y="3625850"/>
          <p14:tracePt t="70720" x="5005388" y="3616325"/>
          <p14:tracePt t="70728" x="4995863" y="3616325"/>
          <p14:tracePt t="70736" x="4986338" y="3616325"/>
          <p14:tracePt t="70740" x="4968875" y="3606800"/>
          <p14:tracePt t="70751" x="4959350" y="3606800"/>
          <p14:tracePt t="70756" x="4949825" y="3606800"/>
          <p14:tracePt t="70762" x="4940300" y="3606800"/>
          <p14:tracePt t="70769" x="4932363" y="3597275"/>
          <p14:tracePt t="70777" x="4922838" y="3597275"/>
          <p14:tracePt t="70782" x="4913313" y="3597275"/>
          <p14:tracePt t="70791" x="4895850" y="3579813"/>
          <p14:tracePt t="70819" x="4876800" y="3579813"/>
          <p14:tracePt t="70829" x="4849813" y="3570288"/>
          <p14:tracePt t="70830" x="4840288" y="3570288"/>
          <p14:tracePt t="70837" x="4821238" y="3560763"/>
          <p14:tracePt t="70844" x="4813300" y="3560763"/>
          <p14:tracePt t="70852" x="4803775" y="3560763"/>
          <p14:tracePt t="70867" x="4776788" y="3552825"/>
          <p14:tracePt t="70887" x="4748213" y="3543300"/>
          <p14:tracePt t="70901" x="4711700" y="3543300"/>
          <p14:tracePt t="70914" x="4657725" y="3543300"/>
          <p14:tracePt t="70924" x="4602163" y="3543300"/>
          <p14:tracePt t="70928" x="4575175" y="3543300"/>
          <p14:tracePt t="70935" x="4548188" y="3543300"/>
          <p14:tracePt t="70963" x="4475163" y="3543300"/>
          <p14:tracePt t="70990" x="4338638" y="3570288"/>
          <p14:tracePt t="71008" x="4246563" y="3597275"/>
          <p14:tracePt t="71032" x="4200525" y="3606800"/>
          <p14:tracePt t="71055" x="4127500" y="3616325"/>
          <p14:tracePt t="71075" x="4064000" y="3625850"/>
          <p14:tracePt t="71098" x="4017963" y="3625850"/>
          <p14:tracePt t="71121" x="3927475" y="3643313"/>
          <p14:tracePt t="71141" x="3825875" y="3652838"/>
          <p14:tracePt t="71165" x="3762375" y="3652838"/>
          <p14:tracePt t="71190" x="3725863" y="3652838"/>
          <p14:tracePt t="71210" x="3689350" y="3652838"/>
          <p14:tracePt t="71223" x="3679825" y="3652838"/>
          <p14:tracePt t="71232" x="3662363" y="3652838"/>
          <p14:tracePt t="71241" x="3643313" y="3652838"/>
          <p14:tracePt t="71244" x="3635375" y="3652838"/>
          <p14:tracePt t="71249" x="3616325" y="3652838"/>
          <p14:tracePt t="71257" x="3598863" y="3662363"/>
          <p14:tracePt t="71264" x="3579813" y="3662363"/>
          <p14:tracePt t="71272" x="3552825" y="3670300"/>
          <p14:tracePt t="71281" x="3533775" y="3670300"/>
          <p14:tracePt t="71285" x="3516313" y="3679825"/>
          <p14:tracePt t="71293" x="3497263" y="3679825"/>
          <p14:tracePt t="71299" x="3452813" y="3706813"/>
          <p14:tracePt t="71307" x="3433763" y="3706813"/>
          <p14:tracePt t="71316" x="3406775" y="3716338"/>
          <p14:tracePt t="71319" x="3387725" y="3716338"/>
          <p14:tracePt t="71326" x="3351213" y="3716338"/>
          <p14:tracePt t="71334" x="3324225" y="3716338"/>
          <p14:tracePt t="71340" x="3306763" y="3716338"/>
          <p14:tracePt t="71349" x="3260725" y="3716338"/>
          <p14:tracePt t="71355" x="3241675" y="3716338"/>
          <p14:tracePt t="71362" x="3224213" y="3716338"/>
          <p14:tracePt t="71379" x="3159125" y="3725863"/>
          <p14:tracePt t="71407" x="3086100" y="3735388"/>
          <p14:tracePt t="71425" x="3032125" y="3743325"/>
          <p14:tracePt t="71438" x="3013075" y="3752850"/>
          <p14:tracePt t="71455" x="2949575" y="3752850"/>
          <p14:tracePt t="71472" x="2903538" y="3752850"/>
          <p14:tracePt t="71488" x="2840038" y="3752850"/>
          <p14:tracePt t="71501" x="2822575" y="3752850"/>
          <p14:tracePt t="71518" x="2767013" y="3762375"/>
          <p14:tracePt t="71535" x="2749550" y="3762375"/>
          <p14:tracePt t="71551" x="2730500" y="3771900"/>
          <p14:tracePt t="71565" x="2703513" y="3771900"/>
          <p14:tracePt t="71582" x="2684463" y="3771900"/>
          <p14:tracePt t="71600" x="2667000" y="3779838"/>
          <p14:tracePt t="71614" x="2657475" y="3779838"/>
          <p14:tracePt t="71630" x="2640013" y="3789363"/>
          <p14:tracePt t="71644" x="2620963" y="3789363"/>
          <p14:tracePt t="71659" x="2611438" y="3789363"/>
          <p14:tracePt t="72005" x="2557463" y="3779838"/>
          <p14:tracePt t="72021" x="2419350" y="3752850"/>
          <p14:tracePt t="72038" x="2265363" y="3743325"/>
          <p14:tracePt t="72047" x="2236788" y="3743325"/>
          <p14:tracePt t="72049" x="2146300" y="3743325"/>
          <p14:tracePt t="72056" x="2119313" y="3743325"/>
          <p14:tracePt t="72064" x="2063750" y="3771900"/>
          <p14:tracePt t="72069" x="2017713" y="3779838"/>
          <p14:tracePt t="72077" x="1990725" y="3789363"/>
          <p14:tracePt t="72088" x="1963738" y="3798888"/>
          <p14:tracePt t="72091" x="1917700" y="3808413"/>
          <p14:tracePt t="72097" x="1890713" y="3816350"/>
          <p14:tracePt t="72104" x="1854200" y="3825875"/>
          <p14:tracePt t="72110" x="1817688" y="3835400"/>
          <p14:tracePt t="72122" x="1798638" y="3844925"/>
          <p14:tracePt t="72136" x="1762125" y="3852863"/>
          <p14:tracePt t="72155" x="1708150" y="3889375"/>
          <p14:tracePt t="72159" x="1689100" y="3898900"/>
          <p14:tracePt t="72167" x="1681163" y="3898900"/>
          <p14:tracePt t="72174" x="1662113" y="3908425"/>
          <p14:tracePt t="72179" x="1644650" y="3917950"/>
          <p14:tracePt t="72196" x="1625600" y="3927475"/>
          <p14:tracePt t="72210" x="1616075" y="3935413"/>
          <p14:tracePt t="72215" x="1606550" y="3944938"/>
          <p14:tracePt t="72221" x="1598613" y="3954463"/>
          <p14:tracePt t="72228" x="1589088" y="3954463"/>
          <p14:tracePt t="72238" x="1589088" y="3971925"/>
          <p14:tracePt t="72241" x="1579563" y="3971925"/>
          <p14:tracePt t="72266" x="1562100" y="3981450"/>
          <p14:tracePt t="72281" x="1562100" y="3990975"/>
          <p14:tracePt t="72291" x="1543050" y="4008438"/>
          <p14:tracePt t="72326" x="1543050" y="4017963"/>
          <p14:tracePt t="72332" x="1533525" y="4027488"/>
          <p14:tracePt t="72362" x="1533525" y="4044950"/>
          <p14:tracePt t="72376" x="1533525" y="4054475"/>
          <p14:tracePt t="72397" x="1533525" y="4064000"/>
          <p14:tracePt t="72404" x="1552575" y="4073525"/>
          <p14:tracePt t="72411" x="1562100" y="4081463"/>
          <p14:tracePt t="72424" x="1616075" y="4081463"/>
          <p14:tracePt t="72444" x="1662113" y="4081463"/>
          <p14:tracePt t="72455" x="1681163" y="4081463"/>
          <p14:tracePt t="72469" x="1708150" y="4081463"/>
          <p14:tracePt t="72482" x="1735138" y="4081463"/>
          <p14:tracePt t="72487" x="1754188" y="4081463"/>
          <p14:tracePt t="72493" x="1771650" y="4081463"/>
          <p14:tracePt t="72498" x="1781175" y="4081463"/>
          <p14:tracePt t="72510" x="1790700" y="4073525"/>
          <p14:tracePt t="72525" x="1808163" y="4073525"/>
          <p14:tracePt t="72535" x="1827213" y="4073525"/>
          <p14:tracePt t="72540" x="1854200" y="4073525"/>
          <p14:tracePt t="72548" x="1863725" y="4064000"/>
          <p14:tracePt t="72562" x="1871663" y="4064000"/>
          <p14:tracePt t="72573" x="1881188" y="4064000"/>
          <p14:tracePt t="72583" x="1890713" y="4064000"/>
          <p14:tracePt t="72608" x="1944688" y="4054475"/>
          <p14:tracePt t="72617" x="1954213" y="4054475"/>
          <p14:tracePt t="72629" x="1981200" y="4037013"/>
          <p14:tracePt t="72640" x="2000250" y="4037013"/>
          <p14:tracePt t="72651" x="2017713" y="4037013"/>
          <p14:tracePt t="72658" x="2036763" y="4037013"/>
          <p14:tracePt t="72667" x="2054225" y="4037013"/>
          <p14:tracePt t="72681" x="2100263" y="4027488"/>
          <p14:tracePt t="72688" x="2119313" y="4027488"/>
          <p14:tracePt t="72699" x="2155825" y="4017963"/>
          <p14:tracePt t="72711" x="2173288" y="4017963"/>
          <p14:tracePt t="72724" x="2246313" y="4008438"/>
          <p14:tracePt t="72733" x="2265363" y="4008438"/>
          <p14:tracePt t="72744" x="2273300" y="4008438"/>
          <p14:tracePt t="72756" x="2301875" y="4008438"/>
          <p14:tracePt t="72769" x="2319338" y="4008438"/>
          <p14:tracePt t="72783" x="2346325" y="4008438"/>
          <p14:tracePt t="72794" x="2382838" y="4000500"/>
          <p14:tracePt t="72806" x="2392363" y="3990975"/>
          <p14:tracePt t="72815" x="2401888" y="3990975"/>
          <p14:tracePt t="72834" x="2411413" y="3990975"/>
          <p14:tracePt t="72845" x="2419350" y="3990975"/>
          <p14:tracePt t="73615" x="2438400" y="3981450"/>
          <p14:tracePt t="73629" x="2474913" y="3981450"/>
          <p14:tracePt t="73642" x="2493963" y="3981450"/>
          <p14:tracePt t="73648" x="2530475" y="3971925"/>
          <p14:tracePt t="73652" x="2557463" y="3963988"/>
          <p14:tracePt t="73661" x="2574925" y="3963988"/>
          <p14:tracePt t="73679" x="2630488" y="3963988"/>
          <p14:tracePt t="73696" x="2676525" y="3963988"/>
          <p14:tracePt t="73701" x="2684463" y="3963988"/>
          <p14:tracePt t="73715" x="2703513" y="3963988"/>
          <p14:tracePt t="73723" x="2713038" y="3963988"/>
          <p14:tracePt t="73728" x="2720975" y="3963988"/>
          <p14:tracePt t="73742" x="2749550" y="3963988"/>
          <p14:tracePt t="73750" x="2776538" y="3963988"/>
          <p14:tracePt t="73758" x="2794000" y="3963988"/>
          <p14:tracePt t="73763" x="2803525" y="3963988"/>
          <p14:tracePt t="73786" x="2830513" y="3963988"/>
          <p14:tracePt t="73802" x="2886075" y="3963988"/>
          <p14:tracePt t="73807" x="2903538" y="3963988"/>
          <p14:tracePt t="73811" x="2913063" y="3963988"/>
          <p14:tracePt t="73820" x="2922588" y="3963988"/>
          <p14:tracePt t="73827" x="2932113" y="3963988"/>
          <p14:tracePt t="73832" x="2949575" y="3963988"/>
          <p14:tracePt t="73851" x="2976563" y="3963988"/>
          <p14:tracePt t="73860" x="2995613" y="3971925"/>
          <p14:tracePt t="73872" x="3013075" y="3971925"/>
          <p14:tracePt t="73878" x="3032125" y="3971925"/>
          <p14:tracePt t="73887" x="3049588" y="3971925"/>
          <p14:tracePt t="73891" x="3068638" y="3971925"/>
          <p14:tracePt t="73894" x="3078163" y="3971925"/>
          <p14:tracePt t="73902" x="3105150" y="3981450"/>
          <p14:tracePt t="73911" x="3122613" y="3981450"/>
          <p14:tracePt t="73914" x="3141663" y="3981450"/>
          <p14:tracePt t="73922" x="3151188" y="3990975"/>
          <p14:tracePt t="73931" x="3159125" y="3990975"/>
          <p14:tracePt t="73935" x="3178175" y="3990975"/>
          <p14:tracePt t="73943" x="3187700" y="4000500"/>
          <p14:tracePt t="73951" x="3195638" y="4000500"/>
          <p14:tracePt t="73957" x="3224213" y="4000500"/>
          <p14:tracePt t="73964" x="3232150" y="4000500"/>
          <p14:tracePt t="73970" x="3251200" y="4000500"/>
          <p14:tracePt t="73985" x="3270250" y="4000500"/>
          <p14:tracePt t="73991" x="3278188" y="4000500"/>
          <p14:tracePt t="74014" x="3314700" y="4000500"/>
          <p14:tracePt t="74053" x="3387725" y="4000500"/>
          <p14:tracePt t="74077" x="3443288" y="4000500"/>
          <p14:tracePt t="74100" x="3497263" y="4000500"/>
          <p14:tracePt t="74124" x="3525838" y="4000500"/>
          <p14:tracePt t="74141" x="3598863" y="3990975"/>
          <p14:tracePt t="74159" x="3616325" y="3981450"/>
          <p14:tracePt t="74173" x="3679825" y="3971925"/>
          <p14:tracePt t="74181" x="3698875" y="3971925"/>
          <p14:tracePt t="74192" x="3744913" y="3963988"/>
          <p14:tracePt t="74208" x="3762375" y="3954463"/>
          <p14:tracePt t="74223" x="3817938" y="3944938"/>
          <p14:tracePt t="74234" x="3854450" y="3935413"/>
          <p14:tracePt t="74248" x="3881438" y="3935413"/>
          <p14:tracePt t="74262" x="3908425" y="3935413"/>
          <p14:tracePt t="74276" x="3954463" y="3927475"/>
          <p14:tracePt t="74290" x="3971925" y="3927475"/>
          <p14:tracePt t="74304" x="4008438" y="3927475"/>
          <p14:tracePt t="74317" x="4017963" y="3917950"/>
          <p14:tracePt t="74330" x="4027488" y="3917950"/>
          <p14:tracePt t="74344" x="4037013" y="3917950"/>
          <p14:tracePt t="74356" x="4044950" y="3917950"/>
          <p14:tracePt t="74369" x="4083050" y="3898900"/>
          <p14:tracePt t="74382" x="4110038" y="3889375"/>
          <p14:tracePt t="74397" x="4146550" y="3881438"/>
          <p14:tracePt t="75536" x="4090988" y="3898900"/>
          <p14:tracePt t="75544" x="4000500" y="3908425"/>
          <p14:tracePt t="75554" x="3898900" y="3935413"/>
          <p14:tracePt t="75567" x="3817938" y="3963988"/>
          <p14:tracePt t="75571" x="3781425" y="3971925"/>
          <p14:tracePt t="75573" x="3744913" y="3971925"/>
          <p14:tracePt t="75582" x="3716338" y="3981450"/>
          <p14:tracePt t="75590" x="3652838" y="3981450"/>
          <p14:tracePt t="75595" x="3616325" y="3981450"/>
          <p14:tracePt t="75602" x="3579813" y="3981450"/>
          <p14:tracePt t="75611" x="3562350" y="3981450"/>
          <p14:tracePt t="75615" x="3533775" y="3981450"/>
          <p14:tracePt t="75623" x="3516313" y="3981450"/>
          <p14:tracePt t="75634" x="3489325" y="3981450"/>
          <p14:tracePt t="75637" x="3452813" y="4000500"/>
          <p14:tracePt t="75644" x="3424238" y="4000500"/>
          <p14:tracePt t="75652" x="3416300" y="4008438"/>
          <p14:tracePt t="75659" x="3379788" y="4017963"/>
          <p14:tracePt t="75665" x="3351213" y="4027488"/>
          <p14:tracePt t="75672" x="3333750" y="4037013"/>
          <p14:tracePt t="75698" x="3241675" y="4064000"/>
          <p14:tracePt t="75721" x="3132138" y="4117975"/>
          <p14:tracePt t="75727" x="3114675" y="4127500"/>
          <p14:tracePt t="75734" x="3086100" y="4127500"/>
          <p14:tracePt t="75740" x="3049588" y="4137025"/>
          <p14:tracePt t="75752" x="3032125" y="4146550"/>
          <p14:tracePt t="75772" x="2959100" y="4164013"/>
          <p14:tracePt t="75779" x="2922588" y="4173538"/>
          <p14:tracePt t="75780" x="2903538" y="4183063"/>
          <p14:tracePt t="75789" x="2876550" y="4200525"/>
          <p14:tracePt t="75795" x="2849563" y="4210050"/>
          <p14:tracePt t="75802" x="2830513" y="4237038"/>
          <p14:tracePt t="75827" x="2776538" y="4264025"/>
          <p14:tracePt t="75856" x="2620963" y="4337050"/>
          <p14:tracePt t="75871" x="2557463" y="4356100"/>
          <p14:tracePt t="75881" x="2493963" y="4365625"/>
          <p14:tracePt t="75898" x="2392363" y="4383088"/>
          <p14:tracePt t="75916" x="2301875" y="4419600"/>
          <p14:tracePt t="75933" x="2209800" y="4438650"/>
          <p14:tracePt t="75946" x="2155825" y="4456113"/>
          <p14:tracePt t="75961" x="2090738" y="4475163"/>
          <p14:tracePt t="75977" x="1990725" y="4519613"/>
          <p14:tracePt t="75991" x="1917700" y="4529138"/>
          <p14:tracePt t="76003" x="1881188" y="4548188"/>
          <p14:tracePt t="76017" x="1854200" y="4548188"/>
          <p14:tracePt t="76035" x="1790700" y="4565650"/>
          <p14:tracePt t="76052" x="1744663" y="4575175"/>
          <p14:tracePt t="76064" x="1725613" y="4584700"/>
          <p14:tracePt t="76080" x="1708150" y="4584700"/>
          <p14:tracePt t="76093" x="1698625" y="4602163"/>
          <p14:tracePt t="76102" x="1671638" y="4602163"/>
          <p14:tracePt t="76133" x="1662113" y="4602163"/>
          <p14:tracePt t="76212" x="1662113" y="4611688"/>
          <p14:tracePt t="76769" x="1644650" y="4611688"/>
          <p14:tracePt t="76777" x="1635125" y="4621213"/>
          <p14:tracePt t="76789" x="1616075" y="4629150"/>
          <p14:tracePt t="76795" x="1598613" y="4629150"/>
          <p14:tracePt t="76799" x="1579563" y="4638675"/>
          <p14:tracePt t="76808" x="1570038" y="4638675"/>
          <p14:tracePt t="76816" x="1562100" y="4648200"/>
          <p14:tracePt t="76820" x="1552575" y="4648200"/>
          <p14:tracePt t="76829" x="1543050" y="4657725"/>
          <p14:tracePt t="76842" x="1533525" y="4657725"/>
          <p14:tracePt t="76849" x="1525588" y="4665663"/>
          <p14:tracePt t="76855" x="1516063" y="4665663"/>
          <p14:tracePt t="76865" x="1497013" y="4675188"/>
          <p14:tracePt t="76868" x="1489075" y="4711700"/>
          <p14:tracePt t="76877" x="1489075" y="4730750"/>
          <p14:tracePt t="76891" x="1489075" y="4757738"/>
          <p14:tracePt t="76901" x="1489075" y="4767263"/>
          <p14:tracePt t="76904" x="1489075" y="4794250"/>
          <p14:tracePt t="76912" x="1489075" y="4811713"/>
          <p14:tracePt t="76918" x="1489075" y="4821238"/>
          <p14:tracePt t="76925" x="1489075" y="4830763"/>
          <p14:tracePt t="76934" x="1489075" y="4840288"/>
          <p14:tracePt t="76946" x="1489075" y="4848225"/>
          <p14:tracePt t="76954" x="1489075" y="4857750"/>
          <p14:tracePt t="76970" x="1489075" y="4894263"/>
          <p14:tracePt t="76981" x="1489075" y="4922838"/>
          <p14:tracePt t="76992" x="1489075" y="4940300"/>
          <p14:tracePt t="77002" x="1489075" y="4949825"/>
          <p14:tracePt t="77008" x="1489075" y="4967288"/>
          <p14:tracePt t="77012" x="1489075" y="4986338"/>
          <p14:tracePt t="77021" x="1489075" y="4995863"/>
          <p14:tracePt t="77029" x="1489075" y="5003800"/>
          <p14:tracePt t="77042" x="1489075" y="5013325"/>
          <p14:tracePt t="77048" x="1489075" y="5022850"/>
          <p14:tracePt t="77056" x="1506538" y="5032375"/>
          <p14:tracePt t="77078" x="1516063" y="5059363"/>
          <p14:tracePt t="77101" x="1516063" y="5068888"/>
          <p14:tracePt t="77112" x="1525588" y="5076825"/>
          <p14:tracePt t="77138" x="1525588" y="5086350"/>
          <p14:tracePt t="77154" x="1525588" y="5095875"/>
          <p14:tracePt t="77171" x="1533525" y="5105400"/>
          <p14:tracePt t="77195" x="1533525" y="5113338"/>
          <p14:tracePt t="77199" x="1543050" y="5113338"/>
          <p14:tracePt t="77234" x="1543050" y="5132388"/>
          <p14:tracePt t="77245" x="1552575" y="5141913"/>
          <p14:tracePt t="77270" x="1562100" y="5141913"/>
          <p14:tracePt t="77275" x="1570038" y="5149850"/>
          <p14:tracePt t="77282" x="1598613" y="5159375"/>
          <p14:tracePt t="77292" x="1606550" y="5168900"/>
          <p14:tracePt t="77295" x="1616075" y="5168900"/>
          <p14:tracePt t="77320" x="1635125" y="5178425"/>
          <p14:tracePt t="77342" x="1671638" y="5178425"/>
          <p14:tracePt t="77346" x="1681163" y="5178425"/>
          <p14:tracePt t="77357" x="1698625" y="5178425"/>
          <p14:tracePt t="77369" x="1708150" y="5178425"/>
          <p14:tracePt t="77376" x="1725613" y="5178425"/>
          <p14:tracePt t="77382" x="1744663" y="5178425"/>
          <p14:tracePt t="77394" x="1771650" y="5178425"/>
          <p14:tracePt t="77409" x="1790700" y="5178425"/>
          <p14:tracePt t="77427" x="1798638" y="5178425"/>
          <p14:tracePt t="77450" x="1808163" y="5178425"/>
          <p14:tracePt t="77461" x="1827213" y="5178425"/>
          <p14:tracePt t="79887" x="1890713" y="5168900"/>
          <p14:tracePt t="79896" x="1927225" y="5159375"/>
          <p14:tracePt t="79899" x="1954213" y="5149850"/>
          <p14:tracePt t="79908" x="2000250" y="5132388"/>
          <p14:tracePt t="79912" x="2046288" y="5132388"/>
          <p14:tracePt t="79921" x="2082800" y="5122863"/>
          <p14:tracePt t="79928" x="2136775" y="5122863"/>
          <p14:tracePt t="79933" x="2182813" y="5122863"/>
          <p14:tracePt t="79941" x="2255838" y="5113338"/>
          <p14:tracePt t="79952" x="2282825" y="5105400"/>
          <p14:tracePt t="79957" x="2319338" y="5105400"/>
          <p14:tracePt t="79960" x="2365375" y="5105400"/>
          <p14:tracePt t="79971" x="2382838" y="5105400"/>
          <p14:tracePt t="79990" x="2428875" y="5105400"/>
          <p14:tracePt t="80002" x="2465388" y="5105400"/>
          <p14:tracePt t="80008" x="2520950" y="5105400"/>
          <p14:tracePt t="80015" x="2566988" y="5086350"/>
          <p14:tracePt t="80023" x="2593975" y="5086350"/>
          <p14:tracePt t="80030" x="2620963" y="5068888"/>
          <p14:tracePt t="80037" x="2676525" y="5068888"/>
          <p14:tracePt t="80045" x="2713038" y="5068888"/>
          <p14:tracePt t="80049" x="2749550" y="5068888"/>
          <p14:tracePt t="80058" x="2786063" y="5068888"/>
          <p14:tracePt t="80066" x="2830513" y="5068888"/>
          <p14:tracePt t="80071" x="2867025" y="5068888"/>
          <p14:tracePt t="80078" x="2913063" y="5068888"/>
          <p14:tracePt t="80085" x="2940050" y="5068888"/>
          <p14:tracePt t="80092" x="2986088" y="5068888"/>
          <p14:tracePt t="80099" x="3005138" y="5068888"/>
          <p14:tracePt t="80106" x="3041650" y="5068888"/>
          <p14:tracePt t="80114" x="3086100" y="5068888"/>
          <p14:tracePt t="80120" x="3095625" y="5068888"/>
          <p14:tracePt t="80126" x="3132138" y="5068888"/>
          <p14:tracePt t="80139" x="3187700" y="5059363"/>
          <p14:tracePt t="80146" x="3205163" y="5059363"/>
          <p14:tracePt t="80155" x="3214688" y="5059363"/>
          <p14:tracePt t="80174" x="3260725" y="5059363"/>
          <p14:tracePt t="80191" x="3306763" y="5059363"/>
          <p14:tracePt t="80196" x="3314700" y="5059363"/>
          <p14:tracePt t="80201" x="3351213" y="5059363"/>
          <p14:tracePt t="80209" x="3370263" y="5059363"/>
          <p14:tracePt t="80218" x="3387725" y="5059363"/>
          <p14:tracePt t="80236" x="3416300" y="5059363"/>
          <p14:tracePt t="80244" x="3452813" y="5059363"/>
          <p14:tracePt t="80250" x="3460750" y="5059363"/>
          <p14:tracePt t="80258" x="3470275" y="5059363"/>
          <p14:tracePt t="80270" x="3489325" y="5068888"/>
          <p14:tracePt t="80285" x="3506788" y="5068888"/>
          <p14:tracePt t="80292" x="3525838" y="5068888"/>
          <p14:tracePt t="80301" x="3533775" y="5068888"/>
          <p14:tracePt t="80319" x="3562350" y="5068888"/>
          <p14:tracePt t="80334" x="3589338" y="5068888"/>
          <p14:tracePt t="80342" x="3635375" y="5068888"/>
          <p14:tracePt t="80352" x="3643313" y="5068888"/>
          <p14:tracePt t="80366" x="3662363" y="5068888"/>
          <p14:tracePt t="80376" x="3671888" y="5068888"/>
          <p14:tracePt t="80384" x="3689350" y="5068888"/>
          <p14:tracePt t="80396" x="3698875" y="5068888"/>
          <p14:tracePt t="81211" x="3744913" y="5068888"/>
          <p14:tracePt t="81218" x="3817938" y="5068888"/>
          <p14:tracePt t="81225" x="3881438" y="5068888"/>
          <p14:tracePt t="81234" x="3917950" y="5068888"/>
          <p14:tracePt t="81244" x="4000500" y="5059363"/>
          <p14:tracePt t="81248" x="4044950" y="5049838"/>
          <p14:tracePt t="81256" x="4100513" y="5049838"/>
          <p14:tracePt t="81263" x="4183063" y="5032375"/>
          <p14:tracePt t="81268" x="4237038" y="5032375"/>
          <p14:tracePt t="81279" x="4329113" y="5032375"/>
          <p14:tracePt t="81292" x="4456113" y="5032375"/>
          <p14:tracePt t="81306" x="4557713" y="5032375"/>
          <p14:tracePt t="81311" x="4584700" y="5032375"/>
          <p14:tracePt t="81318" x="4630738" y="5032375"/>
          <p14:tracePt t="81328" x="4638675" y="5032375"/>
          <p14:tracePt t="81330" x="4657725" y="5032375"/>
          <p14:tracePt t="81353" x="4721225" y="5022850"/>
          <p14:tracePt t="81367" x="4840288" y="4995863"/>
          <p14:tracePt t="81373" x="4886325" y="4967288"/>
          <p14:tracePt t="81379" x="4940300" y="4967288"/>
          <p14:tracePt t="81387" x="4976813" y="4959350"/>
          <p14:tracePt t="81393" x="5013325" y="4959350"/>
          <p14:tracePt t="81400" x="5049838" y="4959350"/>
          <p14:tracePt t="81431" x="5114925" y="4959350"/>
          <p14:tracePt t="81438" x="5132388" y="4959350"/>
          <p14:tracePt t="81442" x="5151438" y="4959350"/>
          <p14:tracePt t="81456" x="5168900" y="4959350"/>
          <p14:tracePt t="81462" x="5178425" y="4959350"/>
          <p14:tracePt t="81469" x="5214938" y="4959350"/>
          <p14:tracePt t="81478" x="5232400" y="4959350"/>
          <p14:tracePt t="81481" x="5260975" y="4959350"/>
          <p14:tracePt t="81493" x="5287963" y="4959350"/>
          <p14:tracePt t="81504" x="5334000" y="4959350"/>
          <p14:tracePt t="81519" x="5414963" y="4959350"/>
          <p14:tracePt t="81535" x="5561013" y="4986338"/>
          <p14:tracePt t="81546" x="5643563" y="5003800"/>
          <p14:tracePt t="81556" x="5670550" y="5003800"/>
          <p14:tracePt t="81569" x="5735638" y="5013325"/>
          <p14:tracePt t="81579" x="5753100" y="5013325"/>
          <p14:tracePt t="81591" x="5762625" y="5022850"/>
          <p14:tracePt t="81607" x="5772150" y="5022850"/>
          <p14:tracePt t="81618" x="5781675" y="5022850"/>
          <p14:tracePt t="82380" x="5845175" y="5022850"/>
          <p14:tracePt t="82396" x="6027738" y="5032375"/>
          <p14:tracePt t="82406" x="6264275" y="5032375"/>
          <p14:tracePt t="82411" x="6337300" y="5032375"/>
          <p14:tracePt t="82419" x="6465888" y="5032375"/>
          <p14:tracePt t="82426" x="6511925" y="5032375"/>
          <p14:tracePt t="82436" x="6584950" y="5032375"/>
          <p14:tracePt t="82438" x="6621463" y="5032375"/>
          <p14:tracePt t="82449" x="6675438" y="5032375"/>
          <p14:tracePt t="82454" x="6721475" y="5032375"/>
          <p14:tracePt t="82459" x="6757988" y="5032375"/>
          <p14:tracePt t="82468" x="6813550" y="5022850"/>
          <p14:tracePt t="82475" x="6867525" y="5022850"/>
          <p14:tracePt t="82480" x="6950075" y="5013325"/>
          <p14:tracePt t="82487" x="6986588" y="5013325"/>
          <p14:tracePt t="82498" x="7040563" y="5013325"/>
          <p14:tracePt t="82501" x="7077075" y="4995863"/>
          <p14:tracePt t="82510" x="7132638" y="4995863"/>
          <p14:tracePt t="82515" x="7159625" y="4995863"/>
          <p14:tracePt t="82521" x="7186613" y="4995863"/>
          <p14:tracePt t="82530" x="7223125" y="4995863"/>
          <p14:tracePt t="82536" x="7259638" y="4995863"/>
          <p14:tracePt t="82543" x="7288213" y="4995863"/>
          <p14:tracePt t="82550" x="7305675" y="4995863"/>
          <p14:tracePt t="82557" x="7361238" y="4995863"/>
          <p14:tracePt t="82565" x="7388225" y="4995863"/>
          <p14:tracePt t="82571" x="7424738" y="4995863"/>
          <p14:tracePt t="82577" x="7470775" y="5003800"/>
          <p14:tracePt t="82586" x="7516813" y="5003800"/>
          <p14:tracePt t="82590" x="7570788" y="5003800"/>
          <p14:tracePt t="82600" x="7597775" y="5013325"/>
          <p14:tracePt t="82606" x="7616825" y="5013325"/>
          <p14:tracePt t="82611" x="7653338" y="5013325"/>
          <p14:tracePt t="82619" x="7689850" y="5022850"/>
          <p14:tracePt t="82628" x="7699375" y="5022850"/>
          <p14:tracePt t="82631" x="7743825" y="5022850"/>
          <p14:tracePt t="82642" x="7762875" y="5032375"/>
          <p14:tracePt t="82655" x="7799388" y="5032375"/>
          <p14:tracePt t="82674" x="7862888" y="5040313"/>
          <p14:tracePt t="82680" x="7881938" y="5040313"/>
          <p14:tracePt t="82688" x="7899400" y="5040313"/>
          <p14:tracePt t="82694" x="7926388" y="5049838"/>
          <p14:tracePt t="82701" x="7945438" y="5049838"/>
          <p14:tracePt t="82711" x="7962900" y="5049838"/>
          <p14:tracePt t="82714" x="7981950" y="5059363"/>
          <p14:tracePt t="82722" x="7991475" y="5059363"/>
          <p14:tracePt t="82733" x="8018463" y="5059363"/>
          <p14:tracePt t="82756" x="8072438" y="5068888"/>
          <p14:tracePt t="82766" x="8137525" y="5068888"/>
          <p14:tracePt t="82775" x="8174038" y="5068888"/>
          <p14:tracePt t="82781" x="8210550" y="5068888"/>
          <p14:tracePt t="82783" x="8237538" y="5068888"/>
          <p14:tracePt t="82791" x="8264525" y="5068888"/>
          <p14:tracePt t="82799" x="8301038" y="5068888"/>
          <p14:tracePt t="82804" x="8329613" y="5068888"/>
          <p14:tracePt t="82812" x="8337550" y="5068888"/>
          <p14:tracePt t="82818" x="8356600" y="5068888"/>
          <p14:tracePt t="82828" x="8366125" y="5068888"/>
          <p14:tracePt t="82831" x="8383588" y="5068888"/>
          <p14:tracePt t="82839" x="8393113" y="5068888"/>
          <p14:tracePt t="82847" x="8410575" y="5068888"/>
          <p14:tracePt t="82861" x="8420100" y="5068888"/>
          <p14:tracePt t="82867" x="8439150" y="5068888"/>
          <p14:tracePt t="82872" x="8447088" y="5068888"/>
          <p14:tracePt t="82881" x="8447088" y="5076825"/>
          <p14:tracePt t="82899" x="8475663" y="5086350"/>
          <p14:tracePt t="84694" x="8410575" y="5068888"/>
          <p14:tracePt t="84708" x="8154988" y="4995863"/>
          <p14:tracePt t="84720" x="8054975" y="4959350"/>
          <p14:tracePt t="84733" x="7808913" y="4913313"/>
          <p14:tracePt t="84742" x="7534275" y="4867275"/>
          <p14:tracePt t="84748" x="7424738" y="4857750"/>
          <p14:tracePt t="84759" x="7242175" y="4840288"/>
          <p14:tracePt t="84771" x="6996113" y="4794250"/>
          <p14:tracePt t="84777" x="6904038" y="4784725"/>
          <p14:tracePt t="84780" x="6757988" y="4767263"/>
          <p14:tracePt t="84788" x="6602413" y="4738688"/>
          <p14:tracePt t="84799" x="6419850" y="4721225"/>
          <p14:tracePt t="84800" x="6329363" y="4694238"/>
          <p14:tracePt t="84809" x="6210300" y="4684713"/>
          <p14:tracePt t="84816" x="6064250" y="4638675"/>
          <p14:tracePt t="84821" x="5972175" y="4611688"/>
          <p14:tracePt t="84838" x="5689600" y="4592638"/>
          <p14:tracePt t="84852" x="5516563" y="4575175"/>
          <p14:tracePt t="84862" x="5341938" y="4565650"/>
          <p14:tracePt t="84867" x="5195888" y="4548188"/>
          <p14:tracePt t="84870" x="5114925" y="4538663"/>
          <p14:tracePt t="84879" x="4940300" y="4538663"/>
          <p14:tracePt t="84884" x="4794250" y="4538663"/>
          <p14:tracePt t="84901" x="4538663" y="4538663"/>
          <p14:tracePt t="84903" x="4448175" y="4538663"/>
          <p14:tracePt t="84912" x="4246563" y="4538663"/>
          <p14:tracePt t="84919" x="4100513" y="4548188"/>
          <p14:tracePt t="84928" x="3954463" y="4556125"/>
          <p14:tracePt t="84932" x="3835400" y="4584700"/>
          <p14:tracePt t="84940" x="3689350" y="4602163"/>
          <p14:tracePt t="84980" x="3297238" y="4684713"/>
          <p14:tracePt t="84984" x="3205163" y="4694238"/>
          <p14:tracePt t="84987" x="3105150" y="4711700"/>
          <p14:tracePt t="84995" x="3013075" y="4711700"/>
          <p14:tracePt t="85005" x="2940050" y="4711700"/>
          <p14:tracePt t="85007" x="2903538" y="4711700"/>
          <p14:tracePt t="85015" x="2840038" y="4721225"/>
          <p14:tracePt t="85023" x="2803525" y="4721225"/>
          <p14:tracePt t="85027" x="2730500" y="4721225"/>
          <p14:tracePt t="85036" x="2693988" y="4721225"/>
          <p14:tracePt t="85044" x="2640013" y="4721225"/>
          <p14:tracePt t="85048" x="2593975" y="4721225"/>
          <p14:tracePt t="85056" x="2538413" y="4721225"/>
          <p14:tracePt t="85065" x="2511425" y="4721225"/>
          <p14:tracePt t="85069" x="2447925" y="4721225"/>
          <p14:tracePt t="85077" x="2411413" y="4721225"/>
          <p14:tracePt t="85085" x="2374900" y="4721225"/>
          <p14:tracePt t="85089" x="2346325" y="4721225"/>
          <p14:tracePt t="85099" x="2309813" y="4721225"/>
          <p14:tracePt t="85106" x="2273300" y="4721225"/>
          <p14:tracePt t="85110" x="2246313" y="4721225"/>
          <p14:tracePt t="85119" x="2228850" y="4721225"/>
          <p14:tracePt t="85126" x="2182813" y="4721225"/>
          <p14:tracePt t="85132" x="2155825" y="4721225"/>
          <p14:tracePt t="85142" x="2127250" y="4721225"/>
          <p14:tracePt t="85162" x="2000250" y="4730750"/>
          <p14:tracePt t="85175" x="1844675" y="4775200"/>
          <p14:tracePt t="85181" x="1817688" y="4794250"/>
          <p14:tracePt t="85188" x="1744663" y="4803775"/>
          <p14:tracePt t="85192" x="1698625" y="4803775"/>
          <p14:tracePt t="85201" x="1635125" y="4811713"/>
          <p14:tracePt t="85210" x="1589088" y="4811713"/>
          <p14:tracePt t="85213" x="1562100" y="4811713"/>
          <p14:tracePt t="85222" x="1533525" y="4811713"/>
          <p14:tracePt t="85231" x="1489075" y="4811713"/>
          <p14:tracePt t="85235" x="1460500" y="4811713"/>
          <p14:tracePt t="85241" x="1452563" y="4811713"/>
          <p14:tracePt t="85249" x="1433513" y="4811713"/>
          <p14:tracePt t="85255" x="1416050" y="4811713"/>
          <p14:tracePt t="85796" x="1416050" y="4821238"/>
          <p14:tracePt t="85808" x="1416050" y="4867275"/>
          <p14:tracePt t="85826" x="1416050" y="4940300"/>
          <p14:tracePt t="85831" x="1416050" y="4995863"/>
          <p14:tracePt t="85833" x="1416050" y="5032375"/>
          <p14:tracePt t="85842" x="1416050" y="5068888"/>
          <p14:tracePt t="85850" x="1416050" y="5095875"/>
          <p14:tracePt t="85855" x="1416050" y="5132388"/>
          <p14:tracePt t="85862" x="1416050" y="5168900"/>
          <p14:tracePt t="85871" x="1416050" y="5195888"/>
          <p14:tracePt t="85885" x="1416050" y="5222875"/>
          <p14:tracePt t="85904" x="1423988" y="5259388"/>
          <p14:tracePt t="85910" x="1423988" y="5268913"/>
          <p14:tracePt t="85917" x="1433513" y="5287963"/>
          <p14:tracePt t="85924" x="1433513" y="5305425"/>
          <p14:tracePt t="85931" x="1443038" y="5324475"/>
          <p14:tracePt t="85936" x="1452563" y="5341938"/>
          <p14:tracePt t="85945" x="1460500" y="5360988"/>
          <p14:tracePt t="85957" x="1479550" y="5414963"/>
          <p14:tracePt t="85968" x="1497013" y="5451475"/>
          <p14:tracePt t="85979" x="1506538" y="5478463"/>
          <p14:tracePt t="85993" x="1525588" y="5524500"/>
          <p14:tracePt t="86004" x="1525588" y="5551488"/>
          <p14:tracePt t="86007" x="1525588" y="5561013"/>
          <p14:tracePt t="86013" x="1533525" y="5588000"/>
          <p14:tracePt t="86029" x="1533525" y="5607050"/>
          <p14:tracePt t="86033" x="1533525" y="5616575"/>
          <p14:tracePt t="86050" x="1543050" y="5634038"/>
          <p14:tracePt t="86056" x="1543050" y="5643563"/>
          <p14:tracePt t="86060" x="1543050" y="5653088"/>
          <p14:tracePt t="86069" x="1543050" y="5670550"/>
          <p14:tracePt t="86080" x="1552575" y="5689600"/>
          <p14:tracePt t="86090" x="1562100" y="5689600"/>
          <p14:tracePt t="86099" x="1562100" y="5697538"/>
          <p14:tracePt t="86120" x="1562100" y="5726113"/>
          <p14:tracePt t="86133" x="1562100" y="5734050"/>
          <p14:tracePt t="86159" x="1562100" y="5753100"/>
          <p14:tracePt t="86201" x="1570038" y="5770563"/>
          <p14:tracePt t="86209" x="1570038" y="5780088"/>
          <p14:tracePt t="86215" x="1570038" y="5789613"/>
          <p14:tracePt t="86225" x="1570038" y="5799138"/>
          <p14:tracePt t="86251" x="1570038" y="5807075"/>
          <p14:tracePt t="86270" x="1570038" y="5826125"/>
          <p14:tracePt t="86298" x="1570038" y="5835650"/>
          <p14:tracePt t="86333" x="1570038" y="5843588"/>
          <p14:tracePt t="86374" x="1570038" y="5853113"/>
          <p14:tracePt t="89535" x="1589088" y="5862638"/>
          <p14:tracePt t="89548" x="1635125" y="5889625"/>
          <p14:tracePt t="89577" x="1808163" y="5972175"/>
          <p14:tracePt t="89584" x="1854200" y="5991225"/>
          <p14:tracePt t="89586" x="1917700" y="6018213"/>
          <p14:tracePt t="89594" x="1944688" y="6027738"/>
          <p14:tracePt t="89602" x="1990725" y="6045200"/>
          <p14:tracePt t="89606" x="2036763" y="6054725"/>
          <p14:tracePt t="89614" x="2063750" y="6081713"/>
          <p14:tracePt t="89625" x="2119313" y="6100763"/>
          <p14:tracePt t="89627" x="2136775" y="6100763"/>
          <p14:tracePt t="89662" x="2246313" y="6127750"/>
          <p14:tracePt t="89673" x="2309813" y="6137275"/>
          <p14:tracePt t="89675" x="2374900" y="6154738"/>
          <p14:tracePt t="89698" x="2411413" y="6164263"/>
          <p14:tracePt t="89710" x="2465388" y="6191250"/>
          <p14:tracePt t="89712" x="2474913" y="6200775"/>
          <p14:tracePt t="89716" x="2493963" y="6200775"/>
          <p14:tracePt t="89737" x="2538413" y="6218238"/>
          <p14:tracePt t="89747" x="2574925" y="6227763"/>
          <p14:tracePt t="89751" x="2593975" y="6227763"/>
          <p14:tracePt t="89760" x="2630488" y="6237288"/>
          <p14:tracePt t="89765" x="2647950" y="6237288"/>
          <p14:tracePt t="89773" x="2684463" y="6246813"/>
          <p14:tracePt t="89780" x="2693988" y="6246813"/>
          <p14:tracePt t="89789" x="2740025" y="6254750"/>
          <p14:tracePt t="89793" x="2757488" y="6254750"/>
          <p14:tracePt t="89799" x="2786063" y="6264275"/>
          <p14:tracePt t="89808" x="2794000" y="6264275"/>
          <p14:tracePt t="89813" x="2822575" y="6264275"/>
          <p14:tracePt t="89822" x="2840038" y="6264275"/>
          <p14:tracePt t="89828" x="2849563" y="6264275"/>
          <p14:tracePt t="89834" x="2867025" y="6264275"/>
          <p14:tracePt t="89842" x="2876550" y="6264275"/>
          <p14:tracePt t="89849" x="2913063" y="6264275"/>
          <p14:tracePt t="89856" x="2932113" y="6264275"/>
          <p14:tracePt t="89861" x="2949575" y="6264275"/>
          <p14:tracePt t="89873" x="2959100" y="6264275"/>
          <p14:tracePt t="89876" x="2995613" y="6264275"/>
          <p14:tracePt t="89885" x="3013075" y="6283325"/>
          <p14:tracePt t="89889" x="3041650" y="6300788"/>
          <p14:tracePt t="89914" x="3105150" y="6319838"/>
          <p14:tracePt t="89921" x="3141663" y="6327775"/>
          <p14:tracePt t="89931" x="3159125" y="6327775"/>
          <p14:tracePt t="89940" x="3195638" y="6337300"/>
          <p14:tracePt t="89947" x="3214688" y="6337300"/>
          <p14:tracePt t="89950" x="3224213" y="6337300"/>
          <p14:tracePt t="89960" x="3260725" y="6337300"/>
          <p14:tracePt t="89969" x="3287713" y="6337300"/>
          <p14:tracePt t="89972" x="3314700" y="6337300"/>
          <p14:tracePt t="89980" x="3333750" y="6337300"/>
          <p14:tracePt t="89987" x="3370263" y="6337300"/>
          <p14:tracePt t="89993" x="3406775" y="6337300"/>
          <p14:tracePt t="90001" x="3424238" y="6337300"/>
          <p14:tracePt t="90014" x="3433763" y="6337300"/>
          <p14:tracePt t="90020" x="3443288" y="6337300"/>
          <p14:tracePt t="90044" x="3470275" y="6337300"/>
          <p14:tracePt t="90072" x="3506788" y="6337300"/>
          <p14:tracePt t="90093" x="3525838" y="6327775"/>
          <p14:tracePt t="90102" x="3543300" y="6319838"/>
          <p14:tracePt t="90127" x="3552825" y="6310313"/>
          <p14:tracePt t="90140" x="3562350" y="6300788"/>
          <p14:tracePt t="90147" x="3570288" y="6283325"/>
          <p14:tracePt t="90165" x="3579813" y="6283325"/>
          <p14:tracePt t="90175" x="3598863" y="6273800"/>
          <p14:tracePt t="90192" x="3606800" y="6273800"/>
          <p14:tracePt t="90207" x="3625850" y="6273800"/>
          <p14:tracePt t="90223" x="3635375" y="6264275"/>
          <p14:tracePt t="90238" x="3635375" y="6254750"/>
          <p14:tracePt t="90261" x="3652838" y="6246813"/>
          <p14:tracePt t="90278" x="3662363" y="6246813"/>
          <p14:tracePt t="90294" x="3671888" y="6237288"/>
          <p14:tracePt t="90303" x="3679825" y="6227763"/>
          <p14:tracePt t="90332" x="3689350" y="6218238"/>
          <p14:tracePt t="90361" x="3708400" y="6218238"/>
          <p14:tracePt t="91222" x="3798888" y="6200775"/>
          <p14:tracePt t="91231" x="3881438" y="6191250"/>
          <p14:tracePt t="91242" x="4100513" y="6173788"/>
          <p14:tracePt t="91255" x="4210050" y="6173788"/>
          <p14:tracePt t="91269" x="4346575" y="6173788"/>
          <p14:tracePt t="91278" x="4475163" y="6164263"/>
          <p14:tracePt t="91290" x="4621213" y="6164263"/>
          <p14:tracePt t="91299" x="4694238" y="6164263"/>
          <p14:tracePt t="91308" x="4857750" y="6164263"/>
          <p14:tracePt t="91314" x="4903788" y="6164263"/>
          <p14:tracePt t="91325" x="4968875" y="6164263"/>
          <p14:tracePt t="91330" x="5013325" y="6145213"/>
          <p14:tracePt t="91334" x="5059363" y="6145213"/>
          <p14:tracePt t="91357" x="5151438" y="6127750"/>
          <p14:tracePt t="91372" x="5268913" y="6100763"/>
          <p14:tracePt t="91377" x="5305425" y="6091238"/>
          <p14:tracePt t="91385" x="5341938" y="6072188"/>
          <p14:tracePt t="91389" x="5378450" y="6064250"/>
          <p14:tracePt t="91399" x="5414963" y="6064250"/>
          <p14:tracePt t="91407" x="5443538" y="6054725"/>
          <p14:tracePt t="91426" x="5534025" y="6045200"/>
          <p14:tracePt t="91432" x="5543550" y="6045200"/>
          <p14:tracePt t="91440" x="5561013" y="6045200"/>
          <p14:tracePt t="91480" x="5689600" y="6045200"/>
          <p14:tracePt t="91505" x="5826125" y="6027738"/>
          <p14:tracePt t="91527" x="5972175" y="6018213"/>
          <p14:tracePt t="91550" x="6073775" y="5991225"/>
          <p14:tracePt t="91573" x="6137275" y="5991225"/>
          <p14:tracePt t="91595" x="6227763" y="5972175"/>
          <p14:tracePt t="91620" x="6329363" y="5954713"/>
          <p14:tracePt t="91642" x="6402388" y="5954713"/>
          <p14:tracePt t="91664" x="6419850" y="5954713"/>
          <p14:tracePt t="91689" x="6475413" y="5954713"/>
          <p14:tracePt t="91715" x="6492875" y="5945188"/>
          <p14:tracePt t="91736" x="6511925" y="5945188"/>
          <p14:tracePt t="91756" x="6521450" y="5945188"/>
          <p14:tracePt t="92654" x="6584950" y="5945188"/>
          <p14:tracePt t="92667" x="6784975" y="5962650"/>
          <p14:tracePt t="92674" x="6913563" y="5972175"/>
          <p14:tracePt t="92680" x="7023100" y="5991225"/>
          <p14:tracePt t="92683" x="7086600" y="5999163"/>
          <p14:tracePt t="92693" x="7142163" y="6008688"/>
          <p14:tracePt t="92701" x="7242175" y="6027738"/>
          <p14:tracePt t="92704" x="7370763" y="6027738"/>
          <p14:tracePt t="92717" x="7443788" y="6035675"/>
          <p14:tracePt t="92732" x="7653338" y="6091238"/>
          <p14:tracePt t="92741" x="7808913" y="6118225"/>
          <p14:tracePt t="92749" x="7862888" y="6118225"/>
          <p14:tracePt t="92754" x="7908925" y="6127750"/>
          <p14:tracePt t="92778" x="8101013" y="6154738"/>
          <p14:tracePt t="92784" x="8174038" y="6164263"/>
          <p14:tracePt t="92789" x="8247063" y="6164263"/>
          <p14:tracePt t="92796" x="8310563" y="6191250"/>
          <p14:tracePt t="92801" x="8383588" y="6191250"/>
          <p14:tracePt t="92808" x="8439150" y="6191250"/>
          <p14:tracePt t="92817" x="8502650" y="6200775"/>
          <p14:tracePt t="92823" x="8539163" y="6200775"/>
          <p14:tracePt t="92831" x="8585200" y="6200775"/>
          <p14:tracePt t="92838" x="8621713" y="6200775"/>
          <p14:tracePt t="92842" x="8658225" y="6210300"/>
          <p14:tracePt t="92850" x="8694738" y="6210300"/>
          <p14:tracePt t="92861" x="8739188" y="6227763"/>
          <p14:tracePt t="92866" x="8794750" y="6237288"/>
          <p14:tracePt t="92869" x="8831263" y="6237288"/>
          <p14:tracePt t="92880" x="8867775" y="6246813"/>
          <p14:tracePt t="92889" x="8913813" y="6254750"/>
          <p14:tracePt t="92899" x="8967788" y="6264275"/>
          <p14:tracePt t="92907" x="9013825" y="6264275"/>
          <p14:tracePt t="92929" x="9086850" y="6273800"/>
          <p14:tracePt t="92935" x="9105900" y="6273800"/>
          <p14:tracePt t="92941" x="9123363" y="6273800"/>
          <p14:tracePt t="92950" x="9142413" y="6273800"/>
          <p14:tracePt t="92962" x="9186863" y="6273800"/>
          <p14:tracePt t="92970" x="9205913" y="6273800"/>
          <p14:tracePt t="92973" x="9223375" y="6273800"/>
          <p14:tracePt t="92982" x="9242425" y="6273800"/>
          <p14:tracePt t="92989" x="9278938" y="6273800"/>
          <p14:tracePt t="92994" x="9315450" y="6273800"/>
          <p14:tracePt t="93003" x="9342438" y="6273800"/>
          <p14:tracePt t="93014" x="9369425" y="6273800"/>
          <p14:tracePt t="93019" x="9398000" y="6273800"/>
          <p14:tracePt t="93020" x="9415463" y="6273800"/>
          <p14:tracePt t="93030" x="9434513" y="6273800"/>
          <p14:tracePt t="93041" x="9461500" y="6273800"/>
          <p14:tracePt t="93043" x="9471025" y="6273800"/>
          <p14:tracePt t="93049" x="9478963" y="6273800"/>
          <p14:tracePt t="93057" x="9488488" y="6273800"/>
          <p14:tracePt t="93067" x="9498013" y="6273800"/>
          <p14:tracePt t="93116" x="9507538" y="6273800"/>
          <p14:tracePt t="94919" x="9471025" y="6273800"/>
          <p14:tracePt t="94926" x="9378950" y="6273800"/>
          <p14:tracePt t="94944" x="9205913" y="6300788"/>
          <p14:tracePt t="94962" x="8767763" y="6373813"/>
          <p14:tracePt t="94971" x="8502650" y="6446838"/>
          <p14:tracePt t="94980" x="8393113" y="6465888"/>
          <p14:tracePt t="94992" x="8183563" y="6492875"/>
          <p14:tracePt t="95005" x="7835900" y="6510338"/>
          <p14:tracePt t="95015" x="7580313" y="6529388"/>
          <p14:tracePt t="95018" x="7378700" y="6519863"/>
          <p14:tracePt t="95026" x="7150100" y="6483350"/>
          <p14:tracePt t="95034" x="6950075" y="6473825"/>
          <p14:tracePt t="95040" x="6748463" y="6456363"/>
          <p14:tracePt t="95049" x="6657975" y="6456363"/>
          <p14:tracePt t="95052" x="6419850" y="6419850"/>
          <p14:tracePt t="95062" x="6200775" y="6419850"/>
          <p14:tracePt t="95072" x="6018213" y="6419850"/>
          <p14:tracePt t="95095" x="5232400" y="6429375"/>
          <p14:tracePt t="95101" x="5005388" y="6446838"/>
          <p14:tracePt t="95111" x="4886325" y="6446838"/>
          <p14:tracePt t="95116" x="4667250" y="6437313"/>
          <p14:tracePt t="95127" x="4392613" y="6419850"/>
          <p14:tracePt t="95149" x="3762375" y="6364288"/>
          <p14:tracePt t="95156" x="3105150" y="6310313"/>
          <p14:tracePt t="95164" x="2794000" y="6291263"/>
          <p14:tracePt t="95172" x="2593975" y="6300788"/>
          <p14:tracePt t="95181" x="2292350" y="6300788"/>
          <p14:tracePt t="95188" x="1908175" y="6319838"/>
          <p14:tracePt t="95198" x="1635125" y="6337300"/>
          <p14:tracePt t="95223" x="428625" y="63563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13">
            <a:extLst>
              <a:ext uri="{FF2B5EF4-FFF2-40B4-BE49-F238E27FC236}">
                <a16:creationId xmlns:a16="http://schemas.microsoft.com/office/drawing/2014/main" id="{7AECA3E3-2017-48EB-A19C-6D5F764AF4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FC2F5D-A2E9-4C44-B7ED-3515CD134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03"/>
    </mc:Choice>
    <mc:Fallback xmlns="">
      <p:transition spd="slow" advTm="67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97" x="3219450" y="6305550"/>
          <p14:tracePt t="19069" x="63500" y="2520950"/>
          <p14:tracePt t="19077" x="82550" y="2520950"/>
          <p14:tracePt t="19083" x="109538" y="2528888"/>
          <p14:tracePt t="19090" x="136525" y="2528888"/>
          <p14:tracePt t="19101" x="155575" y="2538413"/>
          <p14:tracePt t="19107" x="173038" y="2547938"/>
          <p14:tracePt t="19121" x="209550" y="2547938"/>
          <p14:tracePt t="19124" x="219075" y="2565400"/>
          <p14:tracePt t="19131" x="228600" y="2565400"/>
          <p14:tracePt t="19154" x="238125" y="2565400"/>
          <p14:tracePt t="19168" x="246063" y="2565400"/>
          <p14:tracePt t="19188" x="255588" y="2565400"/>
          <p14:tracePt t="19202" x="274638" y="2565400"/>
          <p14:tracePt t="19221" x="301625" y="2565400"/>
          <p14:tracePt t="19229" x="319088" y="2557463"/>
          <p14:tracePt t="19233" x="338138" y="2547938"/>
          <p14:tracePt t="19261" x="374650" y="2538413"/>
          <p14:tracePt t="19272" x="392113" y="2538413"/>
          <p14:tracePt t="19280" x="401638" y="2538413"/>
          <p14:tracePt t="19294" x="411163" y="2538413"/>
          <p14:tracePt t="19309" x="420688" y="2538413"/>
          <p14:tracePt t="19316" x="428625" y="2538413"/>
          <p14:tracePt t="19348" x="447675" y="2538413"/>
          <p14:tracePt t="19382" x="457200" y="2547938"/>
          <p14:tracePt t="19411" x="474663" y="2565400"/>
          <p14:tracePt t="19425" x="501650" y="2574925"/>
          <p14:tracePt t="19437" x="511175" y="2593975"/>
          <p14:tracePt t="19447" x="530225" y="2601913"/>
          <p14:tracePt t="19456" x="547688" y="2620963"/>
          <p14:tracePt t="19461" x="566738" y="2620963"/>
          <p14:tracePt t="19468" x="574675" y="2620963"/>
          <p14:tracePt t="19484" x="574675" y="2638425"/>
          <p14:tracePt t="19488" x="584200" y="2638425"/>
          <p14:tracePt t="19499" x="584200" y="2647950"/>
          <p14:tracePt t="19518" x="611188" y="2647950"/>
          <p14:tracePt t="19530" x="620713" y="2657475"/>
          <p14:tracePt t="19550" x="630238" y="2657475"/>
          <p14:tracePt t="19565" x="639763" y="2667000"/>
          <p14:tracePt t="25903" x="639763" y="2684463"/>
          <p14:tracePt t="25914" x="639763" y="2720975"/>
          <p14:tracePt t="25928" x="639763" y="2747963"/>
          <p14:tracePt t="25932" x="639763" y="2784475"/>
          <p14:tracePt t="25941" x="639763" y="2813050"/>
          <p14:tracePt t="25947" x="639763" y="2830513"/>
          <p14:tracePt t="25953" x="639763" y="2867025"/>
          <p14:tracePt t="25964" x="639763" y="2894013"/>
          <p14:tracePt t="25980" x="639763" y="2940050"/>
          <p14:tracePt t="25997" x="639763" y="2976563"/>
          <p14:tracePt t="26005" x="639763" y="2986088"/>
          <p14:tracePt t="26018" x="639763" y="2995613"/>
          <p14:tracePt t="26024" x="639763" y="3005138"/>
          <p14:tracePt t="26030" x="639763" y="3032125"/>
          <p14:tracePt t="26040" x="639763" y="3041650"/>
          <p14:tracePt t="26043" x="639763" y="3049588"/>
          <p14:tracePt t="26062" x="639763" y="3059113"/>
          <p14:tracePt t="26078" x="639763" y="3078163"/>
          <p14:tracePt t="26092" x="639763" y="3122613"/>
          <p14:tracePt t="26103" x="639763" y="3151188"/>
          <p14:tracePt t="26116" x="639763" y="3168650"/>
          <p14:tracePt t="26127" x="639763" y="3178175"/>
          <p14:tracePt t="26139" x="639763" y="3205163"/>
          <p14:tracePt t="26167" x="639763" y="3214688"/>
          <p14:tracePt t="26190" x="639763" y="3224213"/>
          <p14:tracePt t="26268" x="639763" y="3232150"/>
          <p14:tracePt t="26296" x="620713" y="3241675"/>
          <p14:tracePt t="26311" x="603250" y="3251200"/>
          <p14:tracePt t="26323" x="584200" y="3251200"/>
          <p14:tracePt t="26334" x="566738" y="3251200"/>
          <p14:tracePt t="26345" x="557213" y="3251200"/>
          <p14:tracePt t="26383" x="547688" y="3260725"/>
          <p14:tracePt t="26764" x="538163" y="3260725"/>
          <p14:tracePt t="26777" x="520700" y="3260725"/>
          <p14:tracePt t="26798" x="501650" y="3260725"/>
          <p14:tracePt t="26811" x="484188" y="3260725"/>
          <p14:tracePt t="26815" x="465138" y="3260725"/>
          <p14:tracePt t="26821" x="465138" y="3268663"/>
          <p14:tracePt t="26829" x="447675" y="3297238"/>
          <p14:tracePt t="26840" x="420688" y="3324225"/>
          <p14:tracePt t="26851" x="401638" y="3397250"/>
          <p14:tracePt t="26869" x="401638" y="3470275"/>
          <p14:tracePt t="26877" x="401638" y="3524250"/>
          <p14:tracePt t="26883" x="392113" y="3597275"/>
          <p14:tracePt t="26892" x="392113" y="3606800"/>
          <p14:tracePt t="26929" x="392113" y="3725863"/>
          <p14:tracePt t="26952" x="392113" y="3852863"/>
          <p14:tracePt t="26975" x="392113" y="4000500"/>
          <p14:tracePt t="26997" x="392113" y="4127500"/>
          <p14:tracePt t="27019" x="392113" y="4173538"/>
          <p14:tracePt t="27041" x="392113" y="4264025"/>
          <p14:tracePt t="27062" x="392113" y="4329113"/>
          <p14:tracePt t="27077" x="392113" y="4502150"/>
          <p14:tracePt t="27091" x="392113" y="4556125"/>
          <p14:tracePt t="27099" x="392113" y="4629150"/>
          <p14:tracePt t="27104" x="392113" y="4648200"/>
          <p14:tracePt t="27116" x="392113" y="4657725"/>
          <p14:tracePt t="27127" x="392113" y="4711700"/>
          <p14:tracePt t="27132" x="392113" y="4721225"/>
          <p14:tracePt t="27137" x="392113" y="4748213"/>
          <p14:tracePt t="27146" x="392113" y="4767263"/>
          <p14:tracePt t="27153" x="392113" y="4803775"/>
          <p14:tracePt t="27159" x="392113" y="4830763"/>
          <p14:tracePt t="27172" x="392113" y="4857750"/>
          <p14:tracePt t="27176" x="392113" y="4903788"/>
          <p14:tracePt t="27178" x="392113" y="4930775"/>
          <p14:tracePt t="27190" x="392113" y="4959350"/>
          <p14:tracePt t="27216" x="392113" y="5022850"/>
          <p14:tracePt t="27247" x="392113" y="5113338"/>
          <p14:tracePt t="27271" x="392113" y="5186363"/>
          <p14:tracePt t="27292" x="392113" y="5251450"/>
          <p14:tracePt t="27314" x="392113" y="5314950"/>
          <p14:tracePt t="27337" x="392113" y="5387975"/>
          <p14:tracePt t="27361" x="392113" y="5487988"/>
          <p14:tracePt t="27384" x="392113" y="5607050"/>
          <p14:tracePt t="27407" x="392113" y="5689600"/>
          <p14:tracePt t="27428" x="401638" y="5716588"/>
          <p14:tracePt t="27448" x="411163" y="5762625"/>
          <p14:tracePt t="27462" x="411163" y="5780088"/>
          <p14:tracePt t="27477" x="411163" y="5799138"/>
          <p14:tracePt t="27493" x="428625" y="5853113"/>
          <p14:tracePt t="27507" x="447675" y="5899150"/>
          <p14:tracePt t="27522" x="457200" y="5945188"/>
          <p14:tracePt t="27537" x="474663" y="5972175"/>
          <p14:tracePt t="27549" x="484188" y="5981700"/>
          <p14:tracePt t="27574" x="493713" y="6018213"/>
          <p14:tracePt t="27589" x="493713" y="6027738"/>
          <p14:tracePt t="27611" x="501650" y="6035675"/>
          <p14:tracePt t="27626" x="511175" y="6035675"/>
          <p14:tracePt t="27641" x="511175" y="6045200"/>
          <p14:tracePt t="27654" x="520700" y="6054725"/>
          <p14:tracePt t="27668" x="530225" y="6054725"/>
          <p14:tracePt t="30928" x="501650" y="6018213"/>
          <p14:tracePt t="30937" x="484188" y="5935663"/>
          <p14:tracePt t="30953" x="457200" y="5872163"/>
          <p14:tracePt t="30968" x="420688" y="5770563"/>
          <p14:tracePt t="30973" x="420688" y="5743575"/>
          <p14:tracePt t="30981" x="411163" y="5697538"/>
          <p14:tracePt t="30991" x="401638" y="5670550"/>
          <p14:tracePt t="30995" x="401638" y="5616575"/>
          <p14:tracePt t="31000" x="401638" y="5570538"/>
          <p14:tracePt t="31012" x="401638" y="5507038"/>
          <p14:tracePt t="31026" x="401638" y="5368925"/>
          <p14:tracePt t="31046" x="401638" y="5241925"/>
          <p14:tracePt t="31058" x="411163" y="5195888"/>
          <p14:tracePt t="31062" x="420688" y="5141913"/>
          <p14:tracePt t="31069" x="420688" y="5122863"/>
          <p14:tracePt t="31078" x="438150" y="5095875"/>
          <p14:tracePt t="31086" x="438150" y="5068888"/>
          <p14:tracePt t="31090" x="457200" y="5022850"/>
          <p14:tracePt t="31101" x="465138" y="4995863"/>
          <p14:tracePt t="31116" x="474663" y="4922838"/>
          <p14:tracePt t="31134" x="484188" y="4811713"/>
          <p14:tracePt t="31138" x="484188" y="4794250"/>
          <p14:tracePt t="31147" x="484188" y="4767263"/>
          <p14:tracePt t="31152" x="493713" y="4748213"/>
          <p14:tracePt t="31162" x="501650" y="4721225"/>
          <p14:tracePt t="31180" x="501650" y="4702175"/>
          <p14:tracePt t="31193" x="530225" y="4648200"/>
          <p14:tracePt t="31201" x="530225" y="4638675"/>
          <p14:tracePt t="31211" x="538163" y="4638675"/>
          <p14:tracePt t="31216" x="566738" y="4575175"/>
          <p14:tracePt t="31220" x="574675" y="4565650"/>
          <p14:tracePt t="31229" x="584200" y="4538663"/>
          <p14:tracePt t="31237" x="593725" y="4519613"/>
          <p14:tracePt t="31243" x="611188" y="4502150"/>
          <p14:tracePt t="31249" x="630238" y="4456113"/>
          <p14:tracePt t="31259" x="639763" y="4438650"/>
          <p14:tracePt t="31264" x="647700" y="4410075"/>
          <p14:tracePt t="31270" x="657225" y="4373563"/>
          <p14:tracePt t="31279" x="666750" y="4346575"/>
          <p14:tracePt t="31287" x="676275" y="4319588"/>
          <p14:tracePt t="31289" x="676275" y="4300538"/>
          <p14:tracePt t="31301" x="684213" y="4256088"/>
          <p14:tracePt t="31304" x="693738" y="4227513"/>
          <p14:tracePt t="31311" x="712788" y="4200525"/>
          <p14:tracePt t="31321" x="712788" y="4164013"/>
          <p14:tracePt t="31345" x="739775" y="4127500"/>
          <p14:tracePt t="31355" x="739775" y="4117975"/>
          <p14:tracePt t="31379" x="757238" y="4100513"/>
          <p14:tracePt t="31391" x="766763" y="4081463"/>
          <p14:tracePt t="31892" x="757238" y="4090988"/>
          <p14:tracePt t="31900" x="749300" y="4090988"/>
          <p14:tracePt t="31917" x="739775" y="4100513"/>
          <p14:tracePt t="31933" x="730250" y="4100513"/>
          <p14:tracePt t="31936" x="730250" y="4110038"/>
          <p14:tracePt t="31948" x="720725" y="4110038"/>
          <p14:tracePt t="31952" x="712788" y="4117975"/>
          <p14:tracePt t="31960" x="693738" y="4127500"/>
          <p14:tracePt t="31965" x="684213" y="4173538"/>
          <p14:tracePt t="31973" x="684213" y="4183063"/>
          <p14:tracePt t="31978" x="684213" y="4210050"/>
          <p14:tracePt t="31985" x="676275" y="4227513"/>
          <p14:tracePt t="31995" x="676275" y="4256088"/>
          <p14:tracePt t="31998" x="676275" y="4273550"/>
          <p14:tracePt t="32009" x="676275" y="4283075"/>
          <p14:tracePt t="32028" x="676275" y="4300538"/>
          <p14:tracePt t="32043" x="676275" y="4310063"/>
          <p14:tracePt t="32078" x="676275" y="4319588"/>
          <p14:tracePt t="32113" x="676275" y="4337050"/>
          <p14:tracePt t="32140" x="676275" y="4346575"/>
          <p14:tracePt t="32181" x="703263" y="4346575"/>
          <p14:tracePt t="32188" x="712788" y="4346575"/>
          <p14:tracePt t="32196" x="720725" y="4346575"/>
          <p14:tracePt t="32210" x="766763" y="4346575"/>
          <p14:tracePt t="32226" x="785813" y="4346575"/>
          <p14:tracePt t="32237" x="803275" y="4329113"/>
          <p14:tracePt t="32249" x="812800" y="4329113"/>
          <p14:tracePt t="32261" x="822325" y="4319588"/>
          <p14:tracePt t="32277" x="831850" y="4319588"/>
          <p14:tracePt t="32303" x="831850" y="4310063"/>
          <p14:tracePt t="32333" x="849313" y="4310063"/>
          <p14:tracePt t="33152" x="849313" y="4319588"/>
          <p14:tracePt t="33165" x="849313" y="4337050"/>
          <p14:tracePt t="33190" x="849313" y="4365625"/>
          <p14:tracePt t="33195" x="849313" y="4392613"/>
          <p14:tracePt t="33241" x="849313" y="4410075"/>
          <p14:tracePt t="33250" x="849313" y="4419600"/>
          <p14:tracePt t="33256" x="849313" y="4429125"/>
          <p14:tracePt t="33267" x="849313" y="4438650"/>
          <p14:tracePt t="33279" x="849313" y="4456113"/>
          <p14:tracePt t="33287" x="849313" y="4475163"/>
          <p14:tracePt t="33300" x="849313" y="4483100"/>
          <p14:tracePt t="33309" x="858838" y="4492625"/>
          <p14:tracePt t="33313" x="858838" y="4502150"/>
          <p14:tracePt t="33322" x="868363" y="4511675"/>
          <p14:tracePt t="33339" x="876300" y="4511675"/>
          <p14:tracePt t="33351" x="885825" y="4538663"/>
          <p14:tracePt t="33359" x="885825" y="4548188"/>
          <p14:tracePt t="33381" x="895350" y="4565650"/>
          <p14:tracePt t="33392" x="895350" y="4575175"/>
          <p14:tracePt t="33425" x="904875" y="4575175"/>
          <p14:tracePt t="33432" x="904875" y="4584700"/>
          <p14:tracePt t="33455" x="912813" y="4584700"/>
          <p14:tracePt t="33468" x="912813" y="4592638"/>
          <p14:tracePt t="33487" x="922338" y="4592638"/>
          <p14:tracePt t="33497" x="941388" y="4592638"/>
          <p14:tracePt t="33505" x="949325" y="4602163"/>
          <p14:tracePt t="33516" x="958850" y="4602163"/>
          <p14:tracePt t="33522" x="977900" y="4602163"/>
          <p14:tracePt t="33527" x="985838" y="4602163"/>
          <p14:tracePt t="33555" x="1004888" y="4602163"/>
          <p14:tracePt t="33567" x="1022350" y="4602163"/>
          <p14:tracePt t="33592" x="1041400" y="4602163"/>
          <p14:tracePt t="33605" x="1050925" y="4602163"/>
          <p14:tracePt t="33619" x="1068388" y="4602163"/>
          <p14:tracePt t="33630" x="1087438" y="4602163"/>
          <p14:tracePt t="33641" x="1095375" y="4602163"/>
          <p14:tracePt t="33649" x="1104900" y="4602163"/>
          <p14:tracePt t="33654" x="1114425" y="4602163"/>
          <p14:tracePt t="33678" x="1131888" y="4602163"/>
          <p14:tracePt t="33690" x="1150938" y="4602163"/>
          <p14:tracePt t="33716" x="1187450" y="4602163"/>
          <p14:tracePt t="33723" x="1196975" y="4602163"/>
          <p14:tracePt t="33728" x="1214438" y="4602163"/>
          <p14:tracePt t="33739" x="1223963" y="4602163"/>
          <p14:tracePt t="33752" x="1233488" y="4602163"/>
          <p14:tracePt t="33765" x="1241425" y="4592638"/>
          <p14:tracePt t="33773" x="1250950" y="4592638"/>
          <p14:tracePt t="33783" x="1270000" y="4592638"/>
          <p14:tracePt t="33789" x="1277938" y="4592638"/>
          <p14:tracePt t="33796" x="1287463" y="4592638"/>
          <p14:tracePt t="33804" x="1296988" y="4592638"/>
          <p14:tracePt t="33834" x="1306513" y="4592638"/>
          <p14:tracePt t="33866" x="1314450" y="4592638"/>
          <p14:tracePt t="33874" x="1333500" y="4592638"/>
          <p14:tracePt t="33879" x="1350963" y="4592638"/>
          <p14:tracePt t="33899" x="1360488" y="4592638"/>
          <p14:tracePt t="33907" x="1370013" y="4592638"/>
          <p14:tracePt t="33924" x="1387475" y="4592638"/>
          <p14:tracePt t="33936" x="1397000" y="4592638"/>
          <p14:tracePt t="33941" x="1406525" y="4592638"/>
          <p14:tracePt t="33958" x="1416050" y="4592638"/>
          <p14:tracePt t="33972" x="1423988" y="4592638"/>
          <p14:tracePt t="33988" x="1433513" y="4592638"/>
          <p14:tracePt t="34009" x="1479550" y="4592638"/>
          <p14:tracePt t="34026" x="1525588" y="4592638"/>
          <p14:tracePt t="34040" x="1533525" y="4592638"/>
          <p14:tracePt t="34054" x="1579563" y="4592638"/>
          <p14:tracePt t="34066" x="1589088" y="4592638"/>
          <p14:tracePt t="34078" x="1598613" y="4592638"/>
          <p14:tracePt t="34087" x="1625600" y="4592638"/>
          <p14:tracePt t="34092" x="1635125" y="4592638"/>
          <p14:tracePt t="34104" x="1644650" y="4592638"/>
          <p14:tracePt t="34122" x="1652588" y="4592638"/>
          <p14:tracePt t="34132" x="1681163" y="4592638"/>
          <p14:tracePt t="34138" x="1689100" y="4592638"/>
          <p14:tracePt t="34145" x="1698625" y="4584700"/>
          <p14:tracePt t="34158" x="1717675" y="4584700"/>
          <p14:tracePt t="34170" x="1725613" y="4584700"/>
          <p14:tracePt t="34176" x="1735138" y="4575175"/>
          <p14:tracePt t="34182" x="1754188" y="4575175"/>
          <p14:tracePt t="34188" x="1762125" y="4575175"/>
          <p14:tracePt t="34196" x="1771650" y="4575175"/>
          <p14:tracePt t="34205" x="1781175" y="4575175"/>
          <p14:tracePt t="34230" x="1798638" y="4575175"/>
          <p14:tracePt t="34246" x="1817688" y="4575175"/>
          <p14:tracePt t="34260" x="1844675" y="4565650"/>
          <p14:tracePt t="34274" x="1854200" y="4565650"/>
          <p14:tracePt t="34281" x="1863725" y="4565650"/>
          <p14:tracePt t="34303" x="1881188" y="4556125"/>
          <p14:tracePt t="34317" x="1900238" y="4556125"/>
          <p14:tracePt t="34331" x="1927225" y="4556125"/>
          <p14:tracePt t="34344" x="1936750" y="4548188"/>
          <p14:tracePt t="34368" x="1944688" y="4548188"/>
          <p14:tracePt t="34429" x="1954213" y="4548188"/>
          <p14:tracePt t="35192" x="1990725" y="4548188"/>
          <p14:tracePt t="35212" x="2146300" y="4538663"/>
          <p14:tracePt t="35226" x="2265363" y="4538663"/>
          <p14:tracePt t="35238" x="2365375" y="4538663"/>
          <p14:tracePt t="35242" x="2428875" y="4538663"/>
          <p14:tracePt t="35249" x="2457450" y="4538663"/>
          <p14:tracePt t="35259" x="2501900" y="4538663"/>
          <p14:tracePt t="35263" x="2530475" y="4538663"/>
          <p14:tracePt t="35269" x="2557463" y="4538663"/>
          <p14:tracePt t="35280" x="2603500" y="4538663"/>
          <p14:tracePt t="35296" x="2647950" y="4538663"/>
          <p14:tracePt t="35317" x="2749550" y="4529138"/>
          <p14:tracePt t="35328" x="2849563" y="4511675"/>
          <p14:tracePt t="35340" x="2932113" y="4511675"/>
          <p14:tracePt t="35349" x="2968625" y="4511675"/>
          <p14:tracePt t="35352" x="3022600" y="4511675"/>
          <p14:tracePt t="35361" x="3068638" y="4511675"/>
          <p14:tracePt t="35367" x="3095625" y="4511675"/>
          <p14:tracePt t="35373" x="3151188" y="4511675"/>
          <p14:tracePt t="35380" x="3178175" y="4511675"/>
          <p14:tracePt t="35404" x="3278188" y="4511675"/>
          <p14:tracePt t="35417" x="3387725" y="4511675"/>
          <p14:tracePt t="35423" x="3416300" y="4511675"/>
          <p14:tracePt t="35430" x="3470275" y="4511675"/>
          <p14:tracePt t="35433" x="3533775" y="4511675"/>
          <p14:tracePt t="35460" x="3625850" y="4511675"/>
          <p14:tracePt t="35479" x="3808413" y="4511675"/>
          <p14:tracePt t="35502" x="3944938" y="4511675"/>
          <p14:tracePt t="35520" x="4173538" y="4502150"/>
          <p14:tracePt t="35532" x="4419600" y="4483100"/>
          <p14:tracePt t="35544" x="4511675" y="4483100"/>
          <p14:tracePt t="35551" x="4557713" y="4483100"/>
          <p14:tracePt t="35565" x="4684713" y="4475163"/>
          <p14:tracePt t="35572" x="4757738" y="4465638"/>
          <p14:tracePt t="35580" x="4830763" y="4465638"/>
          <p14:tracePt t="35588" x="4959350" y="4446588"/>
          <p14:tracePt t="35593" x="5041900" y="4419600"/>
          <p14:tracePt t="35599" x="5095875" y="4419600"/>
          <p14:tracePt t="35614" x="5232400" y="4419600"/>
          <p14:tracePt t="35620" x="5297488" y="4419600"/>
          <p14:tracePt t="35629" x="5341938" y="4410075"/>
          <p14:tracePt t="35637" x="5414963" y="4410075"/>
          <p14:tracePt t="35640" x="5470525" y="4410075"/>
          <p14:tracePt t="35651" x="5543550" y="4410075"/>
          <p14:tracePt t="35663" x="5653088" y="4410075"/>
          <p14:tracePt t="35688" x="5789613" y="4410075"/>
          <p14:tracePt t="35698" x="5862638" y="4410075"/>
          <p14:tracePt t="35710" x="5908675" y="4410075"/>
          <p14:tracePt t="35724" x="5972175" y="4410075"/>
          <p14:tracePt t="35736" x="6064250" y="4410075"/>
          <p14:tracePt t="35747" x="6137275" y="4438650"/>
          <p14:tracePt t="35760" x="6173788" y="4438650"/>
          <p14:tracePt t="35773" x="6283325" y="4446588"/>
          <p14:tracePt t="35781" x="6319838" y="4446588"/>
          <p14:tracePt t="35794" x="6373813" y="4446588"/>
          <p14:tracePt t="35809" x="6456363" y="4446588"/>
          <p14:tracePt t="35820" x="6502400" y="4456113"/>
          <p14:tracePt t="35829" x="6548438" y="4465638"/>
          <p14:tracePt t="35840" x="6575425" y="4465638"/>
          <p14:tracePt t="35852" x="6638925" y="4483100"/>
          <p14:tracePt t="35866" x="6694488" y="4492625"/>
          <p14:tracePt t="35880" x="6767513" y="4502150"/>
          <p14:tracePt t="35895" x="6813550" y="4511675"/>
          <p14:tracePt t="35911" x="6877050" y="4529138"/>
          <p14:tracePt t="35926" x="6904038" y="4529138"/>
          <p14:tracePt t="35945" x="6950075" y="4538663"/>
          <p14:tracePt t="35960" x="6996113" y="4548188"/>
          <p14:tracePt t="35972" x="7023100" y="4548188"/>
          <p14:tracePt t="35984" x="7059613" y="4548188"/>
          <p14:tracePt t="35998" x="7096125" y="4565650"/>
          <p14:tracePt t="36012" x="7142163" y="4575175"/>
          <p14:tracePt t="36024" x="7169150" y="4575175"/>
          <p14:tracePt t="36035" x="7215188" y="4584700"/>
          <p14:tracePt t="36043" x="7223125" y="4611688"/>
          <p14:tracePt t="36055" x="7259638" y="4621213"/>
          <p14:tracePt t="36067" x="7278688" y="4621213"/>
          <p14:tracePt t="36077" x="7296150" y="4629150"/>
          <p14:tracePt t="36090" x="7334250" y="4629150"/>
          <p14:tracePt t="36101" x="7370763" y="4629150"/>
          <p14:tracePt t="36110" x="7397750" y="4648200"/>
          <p14:tracePt t="36125" x="7415213" y="4648200"/>
          <p14:tracePt t="36136" x="7434263" y="4648200"/>
          <p14:tracePt t="36148" x="7461250" y="4648200"/>
          <p14:tracePt t="36165" x="7488238" y="4648200"/>
          <p14:tracePt t="36180" x="7497763" y="4648200"/>
          <p14:tracePt t="36192" x="7516813" y="4648200"/>
          <p14:tracePt t="36228" x="7543800" y="4648200"/>
          <p14:tracePt t="36242" x="7570788" y="4648200"/>
          <p14:tracePt t="36252" x="7580313" y="4638675"/>
          <p14:tracePt t="36262" x="7589838" y="4638675"/>
          <p14:tracePt t="36725" x="7626350" y="4638675"/>
          <p14:tracePt t="36736" x="7662863" y="4629150"/>
          <p14:tracePt t="36745" x="7726363" y="4621213"/>
          <p14:tracePt t="36749" x="7780338" y="4621213"/>
          <p14:tracePt t="36758" x="7816850" y="4602163"/>
          <p14:tracePt t="36764" x="7845425" y="4602163"/>
          <p14:tracePt t="36773" x="7862888" y="4602163"/>
          <p14:tracePt t="36776" x="7889875" y="4602163"/>
          <p14:tracePt t="36787" x="7908925" y="4602163"/>
          <p14:tracePt t="36806" x="7935913" y="4602163"/>
          <p14:tracePt t="36820" x="7945438" y="4602163"/>
          <p14:tracePt t="36827" x="7972425" y="4602163"/>
          <p14:tracePt t="36848" x="7981950" y="4602163"/>
          <p14:tracePt t="36854" x="7991475" y="4602163"/>
          <p14:tracePt t="36872" x="7999413" y="4602163"/>
          <p14:tracePt t="36889" x="8008938" y="4602163"/>
          <p14:tracePt t="36899" x="8018463" y="4602163"/>
          <p14:tracePt t="36932" x="8027988" y="4602163"/>
          <p14:tracePt t="36966" x="8045450" y="4602163"/>
          <p14:tracePt t="37450" x="7972425" y="4584700"/>
          <p14:tracePt t="37462" x="7762875" y="4529138"/>
          <p14:tracePt t="37473" x="7607300" y="4483100"/>
          <p14:tracePt t="37485" x="7269163" y="4346575"/>
          <p14:tracePt t="37491" x="7150100" y="4283075"/>
          <p14:tracePt t="37493" x="6931025" y="4200525"/>
          <p14:tracePt t="37501" x="6831013" y="4173538"/>
          <p14:tracePt t="37509" x="6602413" y="4054475"/>
          <p14:tracePt t="37513" x="6383338" y="4000500"/>
          <p14:tracePt t="37522" x="6118225" y="3927475"/>
          <p14:tracePt t="37528" x="5972175" y="3908425"/>
          <p14:tracePt t="37534" x="5881688" y="3881438"/>
          <p14:tracePt t="37542" x="5626100" y="3844925"/>
          <p14:tracePt t="37552" x="5443538" y="3844925"/>
          <p14:tracePt t="37573" x="5005388" y="3852863"/>
          <p14:tracePt t="37584" x="4667250" y="3881438"/>
          <p14:tracePt t="37589" x="4484688" y="3881438"/>
          <p14:tracePt t="37599" x="4338638" y="3898900"/>
          <p14:tracePt t="37604" x="4265613" y="3898900"/>
          <p14:tracePt t="37609" x="4110038" y="3917950"/>
          <p14:tracePt t="37625" x="4000500" y="3917950"/>
          <p14:tracePt t="37643" x="3570288" y="3917950"/>
          <p14:tracePt t="37652" x="3470275" y="3917950"/>
          <p14:tracePt t="37656" x="3433763" y="3917950"/>
          <p14:tracePt t="37662" x="3278188" y="3944938"/>
          <p14:tracePt t="37666" x="3241675" y="3944938"/>
          <p14:tracePt t="37671" x="3159125" y="3944938"/>
          <p14:tracePt t="37680" x="3068638" y="3971925"/>
          <p14:tracePt t="37689" x="2968625" y="3981450"/>
          <p14:tracePt t="37692" x="2876550" y="3981450"/>
          <p14:tracePt t="37704" x="2803525" y="3990975"/>
          <p14:tracePt t="37722" x="2684463" y="4008438"/>
          <p14:tracePt t="37737" x="2557463" y="4008438"/>
          <p14:tracePt t="37750" x="2365375" y="4044950"/>
          <p14:tracePt t="37760" x="2246313" y="4054475"/>
          <p14:tracePt t="37772" x="2090738" y="4100513"/>
          <p14:tracePt t="37778" x="2017713" y="4110038"/>
          <p14:tracePt t="37787" x="1990725" y="4117975"/>
          <p14:tracePt t="37798" x="1944688" y="4117975"/>
          <p14:tracePt t="37815" x="1771650" y="4154488"/>
          <p14:tracePt t="37828" x="1671638" y="4164013"/>
          <p14:tracePt t="37835" x="1644650" y="4164013"/>
          <p14:tracePt t="37846" x="1570038" y="4173538"/>
          <p14:tracePt t="37858" x="1506538" y="4183063"/>
          <p14:tracePt t="37873" x="1433513" y="4200525"/>
          <p14:tracePt t="37882" x="1387475" y="4200525"/>
          <p14:tracePt t="37896" x="1360488" y="4219575"/>
          <p14:tracePt t="37910" x="1350963" y="4219575"/>
          <p14:tracePt t="37925" x="1333500" y="4219575"/>
          <p14:tracePt t="37943" x="1306513" y="4219575"/>
          <p14:tracePt t="37960" x="1233488" y="4256088"/>
          <p14:tracePt t="37972" x="1177925" y="4264025"/>
          <p14:tracePt t="37984" x="1141413" y="4283075"/>
          <p14:tracePt t="38009" x="1114425" y="4300538"/>
          <p14:tracePt t="38017" x="1095375" y="4310063"/>
          <p14:tracePt t="38028" x="1087438" y="4310063"/>
          <p14:tracePt t="38030" x="1068388" y="4337050"/>
          <p14:tracePt t="38038" x="1050925" y="4373563"/>
          <p14:tracePt t="38047" x="1041400" y="4392613"/>
          <p14:tracePt t="38050" x="1022350" y="4419600"/>
          <p14:tracePt t="38060" x="1014413" y="4446588"/>
          <p14:tracePt t="38064" x="1014413" y="4492625"/>
          <p14:tracePt t="38072" x="995363" y="4519613"/>
          <p14:tracePt t="38082" x="985838" y="4592638"/>
          <p14:tracePt t="38100" x="977900" y="4648200"/>
          <p14:tracePt t="38110" x="977900" y="4657725"/>
          <p14:tracePt t="38122" x="977900" y="4684713"/>
          <p14:tracePt t="38135" x="977900" y="4694238"/>
          <p14:tracePt t="38140" x="977900" y="4711700"/>
          <p14:tracePt t="38157" x="977900" y="4721225"/>
          <p14:tracePt t="38177" x="977900" y="4730750"/>
          <p14:tracePt t="38183" x="977900" y="4738688"/>
          <p14:tracePt t="38212" x="977900" y="4757738"/>
          <p14:tracePt t="38219" x="977900" y="4767263"/>
          <p14:tracePt t="38225" x="977900" y="4775200"/>
          <p14:tracePt t="38231" x="985838" y="4784725"/>
          <p14:tracePt t="38246" x="985838" y="4794250"/>
          <p14:tracePt t="38261" x="1004888" y="4811713"/>
          <p14:tracePt t="38268" x="1004888" y="4821238"/>
          <p14:tracePt t="38274" x="1004888" y="4830763"/>
          <p14:tracePt t="38285" x="1014413" y="4830763"/>
          <p14:tracePt t="38297" x="1014413" y="4848225"/>
          <p14:tracePt t="38310" x="1022350" y="4848225"/>
          <p14:tracePt t="38331" x="1050925" y="4848225"/>
          <p14:tracePt t="38345" x="1068388" y="4848225"/>
          <p14:tracePt t="39762" x="1250950" y="4794250"/>
          <p14:tracePt t="39775" x="1497013" y="4738688"/>
          <p14:tracePt t="39784" x="1579563" y="4702175"/>
          <p14:tracePt t="39792" x="1863725" y="4665663"/>
          <p14:tracePt t="39795" x="2000250" y="4638675"/>
          <p14:tracePt t="39800" x="2255838" y="4602163"/>
          <p14:tracePt t="39808" x="2382838" y="4592638"/>
          <p14:tracePt t="39816" x="2547938" y="4556125"/>
          <p14:tracePt t="39821" x="2813050" y="4502150"/>
          <p14:tracePt t="39828" x="3095625" y="4465638"/>
          <p14:tracePt t="39834" x="3306763" y="4438650"/>
          <p14:tracePt t="39840" x="3433763" y="4392613"/>
          <p14:tracePt t="39850" x="3735388" y="4319588"/>
          <p14:tracePt t="39859" x="4027488" y="4237038"/>
          <p14:tracePt t="39862" x="4356100" y="4183063"/>
          <p14:tracePt t="39869" x="4521200" y="4164013"/>
          <p14:tracePt t="39876" x="4767263" y="4073525"/>
          <p14:tracePt t="39886" x="5095875" y="3990975"/>
          <p14:tracePt t="39888" x="5451475" y="3927475"/>
          <p14:tracePt t="39896" x="5662613" y="3898900"/>
          <p14:tracePt t="39905" x="5918200" y="3844925"/>
          <p14:tracePt t="39924" x="6675438" y="3698875"/>
          <p14:tracePt t="39929" x="6767513" y="3698875"/>
          <p14:tracePt t="39938" x="6967538" y="3670300"/>
          <p14:tracePt t="39946" x="7096125" y="3670300"/>
          <p14:tracePt t="39951" x="7334250" y="3616325"/>
          <p14:tracePt t="39958" x="7388225" y="3616325"/>
          <p14:tracePt t="39980" x="7616825" y="3589338"/>
          <p14:tracePt t="39997" x="7926388" y="3560763"/>
          <p14:tracePt t="40007" x="8101013" y="3560763"/>
          <p14:tracePt t="40014" x="8174038" y="3560763"/>
          <p14:tracePt t="40018" x="8210550" y="3560763"/>
          <p14:tracePt t="40030" x="8256588" y="3570288"/>
          <p14:tracePt t="40050" x="8301038" y="3589338"/>
          <p14:tracePt t="40062" x="8337550" y="3625850"/>
          <p14:tracePt t="40069" x="8347075" y="3625850"/>
          <p14:tracePt t="40086" x="8356600" y="3633788"/>
          <p14:tracePt t="40099" x="8366125" y="3633788"/>
          <p14:tracePt t="40123" x="8393113" y="3643313"/>
          <p14:tracePt t="40134" x="8410575" y="3643313"/>
          <p14:tracePt t="40141" x="8429625" y="3643313"/>
          <p14:tracePt t="40152" x="8447088" y="3643313"/>
          <p14:tracePt t="40164" x="8466138" y="3643313"/>
          <p14:tracePt t="40174" x="8483600" y="3643313"/>
          <p14:tracePt t="40189" x="8493125" y="3652838"/>
          <p14:tracePt t="40200" x="8502650" y="3662363"/>
          <p14:tracePt t="40207" x="8512175" y="3670300"/>
          <p14:tracePt t="40213" x="8512175" y="3679825"/>
          <p14:tracePt t="40220" x="8512175" y="3689350"/>
          <p14:tracePt t="40231" x="8512175" y="3698875"/>
          <p14:tracePt t="40235" x="8512175" y="3706813"/>
          <p14:tracePt t="40239" x="8512175" y="3716338"/>
          <p14:tracePt t="40251" x="8512175" y="3735388"/>
          <p14:tracePt t="40271" x="8456613" y="3808413"/>
          <p14:tracePt t="40286" x="8283575" y="3898900"/>
          <p14:tracePt t="40297" x="8164513" y="3935413"/>
          <p14:tracePt t="40311" x="8091488" y="3935413"/>
          <p14:tracePt t="40325" x="7954963" y="3954463"/>
          <p14:tracePt t="40340" x="7789863" y="3981450"/>
          <p14:tracePt t="40354" x="7670800" y="4000500"/>
          <p14:tracePt t="40375" x="7570788" y="4027488"/>
          <p14:tracePt t="40392" x="7434263" y="4081463"/>
          <p14:tracePt t="40406" x="7370763" y="4090988"/>
          <p14:tracePt t="40422" x="7315200" y="4100513"/>
          <p14:tracePt t="40438" x="7288213" y="4110038"/>
          <p14:tracePt t="40451" x="7269163" y="4110038"/>
          <p14:tracePt t="40464" x="7251700" y="4110038"/>
          <p14:tracePt t="40487" x="7242175" y="4110038"/>
          <p14:tracePt t="40540" x="7361238" y="4127500"/>
          <p14:tracePt t="40556" x="7434263" y="4146550"/>
          <p14:tracePt t="40571" x="7497763" y="4146550"/>
          <p14:tracePt t="40583" x="7561263" y="4154488"/>
          <p14:tracePt t="40597" x="7597775" y="4154488"/>
          <p14:tracePt t="40609" x="7662863" y="4154488"/>
          <p14:tracePt t="40623" x="7689850" y="4154488"/>
          <p14:tracePt t="40637" x="7735888" y="4154488"/>
          <p14:tracePt t="40649" x="7743825" y="4154488"/>
          <p14:tracePt t="40678" x="7753350" y="4164013"/>
          <p14:tracePt t="40695" x="7762875" y="4164013"/>
          <p14:tracePt t="40722" x="7762875" y="4173538"/>
          <p14:tracePt t="40743" x="7753350" y="4191000"/>
          <p14:tracePt t="40755" x="7699375" y="4210050"/>
          <p14:tracePt t="40767" x="7662863" y="4237038"/>
          <p14:tracePt t="40778" x="7634288" y="4256088"/>
          <p14:tracePt t="40788" x="7626350" y="4256088"/>
          <p14:tracePt t="40801" x="7616825" y="4256088"/>
          <p14:tracePt t="40816" x="7597775" y="4264025"/>
          <p14:tracePt t="40869" x="7597775" y="4273550"/>
          <p14:tracePt t="40882" x="7616825" y="4292600"/>
          <p14:tracePt t="40902" x="7689850" y="4310063"/>
          <p14:tracePt t="40919" x="7762875" y="4346575"/>
          <p14:tracePt t="40933" x="7799388" y="4346575"/>
          <p14:tracePt t="40950" x="7816850" y="4346575"/>
          <p14:tracePt t="40964" x="7845425" y="4346575"/>
          <p14:tracePt t="40972" x="7862888" y="4346575"/>
          <p14:tracePt t="40978" x="7872413" y="4346575"/>
          <p14:tracePt t="41022" x="7881938" y="4346575"/>
          <p14:tracePt t="41055" x="7889875" y="4337050"/>
          <p14:tracePt t="41091" x="7899400" y="4337050"/>
          <p14:tracePt t="41118" x="7908925" y="4329113"/>
          <p14:tracePt t="41132" x="7935913" y="4319588"/>
          <p14:tracePt t="41140" x="7945438" y="4319588"/>
          <p14:tracePt t="41152" x="7962900" y="4310063"/>
          <p14:tracePt t="41166" x="7981950" y="4310063"/>
          <p14:tracePt t="41177" x="7991475" y="4300538"/>
          <p14:tracePt t="41188" x="8008938" y="4300538"/>
          <p14:tracePt t="41204" x="8018463" y="4292600"/>
          <p14:tracePt t="41304" x="7972425" y="4273550"/>
          <p14:tracePt t="41311" x="7962900" y="4273550"/>
          <p14:tracePt t="41315" x="7945438" y="4273550"/>
          <p14:tracePt t="41321" x="7926388" y="4273550"/>
          <p14:tracePt t="41328" x="7908925" y="4273550"/>
          <p14:tracePt t="41338" x="7889875" y="4273550"/>
          <p14:tracePt t="41349" x="7881938" y="4273550"/>
          <p14:tracePt t="41371" x="7853363" y="4273550"/>
          <p14:tracePt t="41383" x="7816850" y="4273550"/>
          <p14:tracePt t="41395" x="7799388" y="4273550"/>
          <p14:tracePt t="41409" x="7789863" y="4273550"/>
          <p14:tracePt t="41421" x="7780338" y="4273550"/>
          <p14:tracePt t="41442" x="7772400" y="4273550"/>
          <p14:tracePt t="42557" x="7699375" y="4246563"/>
          <p14:tracePt t="42565" x="7553325" y="4237038"/>
          <p14:tracePt t="42571" x="7451725" y="4210050"/>
          <p14:tracePt t="42592" x="7040563" y="4090988"/>
          <p14:tracePt t="42601" x="6657975" y="3917950"/>
          <p14:tracePt t="42609" x="6465888" y="3852863"/>
          <p14:tracePt t="42631" x="5845175" y="3643313"/>
          <p14:tracePt t="42638" x="5589588" y="3589338"/>
          <p14:tracePt t="42644" x="5360988" y="3570288"/>
          <p14:tracePt t="42651" x="5214938" y="3570288"/>
          <p14:tracePt t="42656" x="4986338" y="3570288"/>
          <p14:tracePt t="42663" x="4813300" y="3570288"/>
          <p14:tracePt t="42675" x="4611688" y="3579813"/>
          <p14:tracePt t="42677" x="4456113" y="3606800"/>
          <p14:tracePt t="42688" x="4310063" y="3625850"/>
          <p14:tracePt t="42694" x="4164013" y="3633788"/>
          <p14:tracePt t="42711" x="3579813" y="3698875"/>
          <p14:tracePt t="42721" x="3433763" y="3716338"/>
          <p14:tracePt t="42727" x="3351213" y="3725863"/>
          <p14:tracePt t="42737" x="3086100" y="3798888"/>
          <p14:tracePt t="42740" x="2940050" y="3825875"/>
          <p14:tracePt t="42748" x="2730500" y="3881438"/>
          <p14:tracePt t="42754" x="2611438" y="3908425"/>
          <p14:tracePt t="42761" x="2465388" y="3971925"/>
          <p14:tracePt t="42769" x="2346325" y="4008438"/>
          <p14:tracePt t="42775" x="2200275" y="4054475"/>
          <p14:tracePt t="42782" x="2119313" y="4110038"/>
          <p14:tracePt t="42788" x="1963738" y="4154488"/>
          <p14:tracePt t="42798" x="1871663" y="4183063"/>
          <p14:tracePt t="42804" x="1790700" y="4210050"/>
          <p14:tracePt t="42807" x="1725613" y="4237038"/>
          <p14:tracePt t="42816" x="1616075" y="4264025"/>
          <p14:tracePt t="42823" x="1598613" y="4273550"/>
          <p14:tracePt t="42827" x="1525588" y="4283075"/>
          <p14:tracePt t="42837" x="1460500" y="4292600"/>
          <p14:tracePt t="42846" x="1423988" y="4310063"/>
          <p14:tracePt t="42848" x="1387475" y="4329113"/>
          <p14:tracePt t="42859" x="1360488" y="4337050"/>
          <p14:tracePt t="42863" x="1333500" y="4346575"/>
          <p14:tracePt t="42871" x="1314450" y="4356100"/>
          <p14:tracePt t="42876" x="1306513" y="4356100"/>
          <p14:tracePt t="42886" x="1296988" y="4365625"/>
          <p14:tracePt t="42908" x="1277938" y="4383088"/>
          <p14:tracePt t="42914" x="1270000" y="4383088"/>
          <p14:tracePt t="42920" x="1233488" y="4392613"/>
          <p14:tracePt t="42934" x="1204913" y="4429125"/>
          <p14:tracePt t="42943" x="1131888" y="4483100"/>
          <p14:tracePt t="42948" x="1114425" y="4502150"/>
          <p14:tracePt t="42955" x="1095375" y="4529138"/>
          <p14:tracePt t="42959" x="1077913" y="4538663"/>
          <p14:tracePt t="42984" x="1031875" y="4575175"/>
          <p14:tracePt t="42996" x="1014413" y="4592638"/>
          <p14:tracePt t="43007" x="1004888" y="4611688"/>
          <p14:tracePt t="43020" x="985838" y="4621213"/>
          <p14:tracePt t="43028" x="949325" y="4648200"/>
          <p14:tracePt t="43035" x="941388" y="4657725"/>
          <p14:tracePt t="43066" x="912813" y="4694238"/>
          <p14:tracePt t="43072" x="904875" y="4702175"/>
          <p14:tracePt t="43081" x="895350" y="4711700"/>
          <p14:tracePt t="43092" x="868363" y="4721225"/>
          <p14:tracePt t="43104" x="858838" y="4748213"/>
          <p14:tracePt t="43118" x="858838" y="4767263"/>
          <p14:tracePt t="43124" x="858838" y="4784725"/>
          <p14:tracePt t="43131" x="858838" y="4794250"/>
          <p14:tracePt t="43139" x="858838" y="4803775"/>
          <p14:tracePt t="43154" x="858838" y="4811713"/>
          <p14:tracePt t="43168" x="858838" y="4821238"/>
          <p14:tracePt t="43177" x="858838" y="4830763"/>
          <p14:tracePt t="43211" x="858838" y="4840288"/>
          <p14:tracePt t="43245" x="904875" y="4867275"/>
          <p14:tracePt t="43252" x="912813" y="4867275"/>
          <p14:tracePt t="43258" x="931863" y="4867275"/>
          <p14:tracePt t="43264" x="941388" y="4876800"/>
          <p14:tracePt t="43276" x="968375" y="4876800"/>
          <p14:tracePt t="43289" x="977900" y="4876800"/>
          <p14:tracePt t="43298" x="995363" y="4876800"/>
          <p14:tracePt t="43309" x="1004888" y="4876800"/>
          <p14:tracePt t="43322" x="1022350" y="4876800"/>
          <p14:tracePt t="43335" x="1050925" y="4876800"/>
          <p14:tracePt t="43343" x="1077913" y="4876800"/>
          <p14:tracePt t="43371" x="1114425" y="4876800"/>
          <p14:tracePt t="43383" x="1141413" y="4876800"/>
          <p14:tracePt t="43414" x="1150938" y="4876800"/>
          <p14:tracePt t="44781" x="1168400" y="4884738"/>
          <p14:tracePt t="44801" x="1187450" y="4922838"/>
          <p14:tracePt t="44816" x="1196975" y="4940300"/>
          <p14:tracePt t="44827" x="1204913" y="4959350"/>
          <p14:tracePt t="44863" x="1214438" y="4959350"/>
          <p14:tracePt t="44888" x="1214438" y="4967288"/>
          <p14:tracePt t="44895" x="1223963" y="4967288"/>
          <p14:tracePt t="44924" x="1223963" y="4976813"/>
          <p14:tracePt t="44954" x="1223963" y="4986338"/>
          <p14:tracePt t="44992" x="1233488" y="4986338"/>
          <p14:tracePt t="50034" x="1214438" y="4986338"/>
          <p14:tracePt t="50050" x="1141413" y="4949825"/>
          <p14:tracePt t="50068" x="1077913" y="4913313"/>
          <p14:tracePt t="50078" x="995363" y="4803775"/>
          <p14:tracePt t="50081" x="941388" y="4721225"/>
          <p14:tracePt t="50084" x="885825" y="4657725"/>
          <p14:tracePt t="50092" x="876300" y="4592638"/>
          <p14:tracePt t="50100" x="868363" y="4556125"/>
          <p14:tracePt t="50106" x="858838" y="4529138"/>
          <p14:tracePt t="50113" x="849313" y="4492625"/>
          <p14:tracePt t="50121" x="839788" y="4475163"/>
          <p14:tracePt t="50127" x="831850" y="4456113"/>
          <p14:tracePt t="50135" x="822325" y="4438650"/>
          <p14:tracePt t="50143" x="822325" y="4429125"/>
          <p14:tracePt t="50146" x="803275" y="4402138"/>
          <p14:tracePt t="50155" x="803275" y="4365625"/>
          <p14:tracePt t="50164" x="803275" y="4356100"/>
          <p14:tracePt t="50168" x="803275" y="4337050"/>
          <p14:tracePt t="50188" x="793750" y="4283075"/>
          <p14:tracePt t="50211" x="776288" y="4210050"/>
          <p14:tracePt t="50216" x="757238" y="4173538"/>
          <p14:tracePt t="50224" x="749300" y="4154488"/>
          <p14:tracePt t="50233" x="749300" y="4127500"/>
          <p14:tracePt t="50237" x="739775" y="4090988"/>
          <p14:tracePt t="50245" x="739775" y="4073525"/>
          <p14:tracePt t="50251" x="730250" y="4027488"/>
          <p14:tracePt t="50258" x="730250" y="4000500"/>
          <p14:tracePt t="50266" x="730250" y="3981450"/>
          <p14:tracePt t="50272" x="730250" y="3927475"/>
          <p14:tracePt t="50305" x="720725" y="3862388"/>
          <p14:tracePt t="50316" x="720725" y="3798888"/>
          <p14:tracePt t="50318" x="720725" y="3789363"/>
          <p14:tracePt t="50331" x="720725" y="3771900"/>
          <p14:tracePt t="50335" x="720725" y="3735388"/>
          <p14:tracePt t="50340" x="720725" y="3716338"/>
          <p14:tracePt t="50349" x="730250" y="3679825"/>
          <p14:tracePt t="50356" x="730250" y="3670300"/>
          <p14:tracePt t="50360" x="739775" y="3625850"/>
          <p14:tracePt t="50367" x="739775" y="3606800"/>
          <p14:tracePt t="50379" x="739775" y="3589338"/>
          <p14:tracePt t="50384" x="739775" y="3560763"/>
          <p14:tracePt t="50389" x="739775" y="3533775"/>
          <p14:tracePt t="50397" x="739775" y="3516313"/>
          <p14:tracePt t="50403" x="739775" y="3497263"/>
          <p14:tracePt t="50408" x="739775" y="3479800"/>
          <p14:tracePt t="50426" x="739775" y="3433763"/>
          <p14:tracePt t="50440" x="739775" y="3414713"/>
          <p14:tracePt t="50450" x="739775" y="3378200"/>
          <p14:tracePt t="50451" x="730250" y="3351213"/>
          <p14:tracePt t="50458" x="730250" y="3333750"/>
          <p14:tracePt t="50468" x="730250" y="3324225"/>
          <p14:tracePt t="50471" x="730250" y="3314700"/>
          <p14:tracePt t="50477" x="730250" y="3287713"/>
          <p14:tracePt t="50495" x="730250" y="3278188"/>
          <p14:tracePt t="50508" x="730250" y="3260725"/>
          <p14:tracePt t="50531" x="730250" y="3251200"/>
          <p14:tracePt t="50541" x="730250" y="3232150"/>
          <p14:tracePt t="50552" x="730250" y="3224213"/>
          <p14:tracePt t="50568" x="730250" y="3195638"/>
          <p14:tracePt t="50582" x="730250" y="3178175"/>
          <p14:tracePt t="50592" x="730250" y="3168650"/>
          <p14:tracePt t="50608" x="730250" y="3159125"/>
          <p14:tracePt t="50643" x="730250" y="3151188"/>
          <p14:tracePt t="50762" x="720725" y="3151188"/>
          <p14:tracePt t="50777" x="712788" y="3151188"/>
          <p14:tracePt t="50797" x="693738" y="3151188"/>
          <p14:tracePt t="50808" x="676275" y="3151188"/>
          <p14:tracePt t="50818" x="666750" y="3151188"/>
          <p14:tracePt t="50827" x="657225" y="3151188"/>
          <p14:tracePt t="50839" x="630238" y="3151188"/>
          <p14:tracePt t="50852" x="611188" y="3151188"/>
          <p14:tracePt t="50859" x="603250" y="3151188"/>
          <p14:tracePt t="50882" x="584200" y="3159125"/>
          <p14:tracePt t="50889" x="584200" y="3168650"/>
          <p14:tracePt t="50898" x="574675" y="3168650"/>
          <p14:tracePt t="50912" x="547688" y="3178175"/>
          <p14:tracePt t="50925" x="538163" y="3178175"/>
          <p14:tracePt t="50943" x="530225" y="3195638"/>
          <p14:tracePt t="50948" x="520700" y="3195638"/>
          <p14:tracePt t="50953" x="511175" y="3205163"/>
          <p14:tracePt t="50960" x="501650" y="3205163"/>
          <p14:tracePt t="50967" x="493713" y="3205163"/>
          <p14:tracePt t="50984" x="474663" y="3214688"/>
          <p14:tracePt t="51005" x="465138" y="3224213"/>
          <p14:tracePt t="51017" x="447675" y="3241675"/>
          <p14:tracePt t="51030" x="428625" y="3268663"/>
          <p14:tracePt t="51044" x="420688" y="3297238"/>
          <p14:tracePt t="51055" x="411163" y="3324225"/>
          <p14:tracePt t="51068" x="401638" y="3397250"/>
          <p14:tracePt t="51075" x="392113" y="3414713"/>
          <p14:tracePt t="51078" x="392113" y="3451225"/>
          <p14:tracePt t="51084" x="392113" y="3479800"/>
          <p14:tracePt t="51093" x="374650" y="3497263"/>
          <p14:tracePt t="51097" x="374650" y="3516313"/>
          <p14:tracePt t="51105" x="374650" y="3533775"/>
          <p14:tracePt t="51113" x="374650" y="3560763"/>
          <p14:tracePt t="51118" x="365125" y="3570288"/>
          <p14:tracePt t="51125" x="365125" y="3589338"/>
          <p14:tracePt t="51139" x="355600" y="3606800"/>
          <p14:tracePt t="51149" x="355600" y="3616325"/>
          <p14:tracePt t="51166" x="355600" y="3662363"/>
          <p14:tracePt t="51183" x="347663" y="3689350"/>
          <p14:tracePt t="51193" x="338138" y="3725863"/>
          <p14:tracePt t="51196" x="338138" y="3752850"/>
          <p14:tracePt t="51202" x="338138" y="3771900"/>
          <p14:tracePt t="51208" x="328613" y="3789363"/>
          <p14:tracePt t="51215" x="328613" y="3798888"/>
          <p14:tracePt t="51222" x="328613" y="3825875"/>
          <p14:tracePt t="51233" x="328613" y="3852863"/>
          <p14:tracePt t="51237" x="328613" y="3871913"/>
          <p14:tracePt t="51241" x="328613" y="3889375"/>
          <p14:tracePt t="51249" x="328613" y="3908425"/>
          <p14:tracePt t="51257" x="328613" y="3935413"/>
          <p14:tracePt t="51263" x="328613" y="3954463"/>
          <p14:tracePt t="51270" x="328613" y="3981450"/>
          <p14:tracePt t="51279" x="328613" y="4000500"/>
          <p14:tracePt t="51283" x="328613" y="4037013"/>
          <p14:tracePt t="51304" x="328613" y="4090988"/>
          <p14:tracePt t="51342" x="328613" y="4173538"/>
          <p14:tracePt t="51358" x="328613" y="4227513"/>
          <p14:tracePt t="51380" x="328613" y="4273550"/>
          <p14:tracePt t="51404" x="328613" y="4402138"/>
          <p14:tracePt t="51425" x="328613" y="4548188"/>
          <p14:tracePt t="51443" x="328613" y="4629150"/>
          <p14:tracePt t="51458" x="328613" y="4694238"/>
          <p14:tracePt t="51470" x="328613" y="4738688"/>
          <p14:tracePt t="51472" x="328613" y="4748213"/>
          <p14:tracePt t="51476" x="328613" y="4775200"/>
          <p14:tracePt t="51487" x="328613" y="4811713"/>
          <p14:tracePt t="51490" x="328613" y="4840288"/>
          <p14:tracePt t="51497" x="328613" y="4867275"/>
          <p14:tracePt t="51504" x="328613" y="4903788"/>
          <p14:tracePt t="51512" x="328613" y="4959350"/>
          <p14:tracePt t="51517" x="328613" y="4986338"/>
          <p14:tracePt t="51527" x="328613" y="5022850"/>
          <p14:tracePt t="51549" x="328613" y="5149850"/>
          <p14:tracePt t="51565" x="328613" y="5222875"/>
          <p14:tracePt t="51576" x="328613" y="5278438"/>
          <p14:tracePt t="51586" x="328613" y="5314950"/>
          <p14:tracePt t="51599" x="328613" y="5368925"/>
          <p14:tracePt t="51609" x="328613" y="5424488"/>
          <p14:tracePt t="51622" x="328613" y="5461000"/>
          <p14:tracePt t="51636" x="328613" y="5543550"/>
          <p14:tracePt t="51649" x="328613" y="5588000"/>
          <p14:tracePt t="51658" x="328613" y="5624513"/>
          <p14:tracePt t="51668" x="338138" y="5643563"/>
          <p14:tracePt t="51680" x="338138" y="5680075"/>
          <p14:tracePt t="51693" x="338138" y="5734050"/>
          <p14:tracePt t="51698" x="338138" y="5743575"/>
          <p14:tracePt t="51708" x="338138" y="5762625"/>
          <p14:tracePt t="51718" x="338138" y="5770563"/>
          <p14:tracePt t="51726" x="338138" y="5780088"/>
          <p14:tracePt t="51733" x="338138" y="5807075"/>
          <p14:tracePt t="51742" x="338138" y="5826125"/>
          <p14:tracePt t="51753" x="338138" y="5843588"/>
          <p14:tracePt t="51764" x="338138" y="5853113"/>
          <p14:tracePt t="51769" x="338138" y="5889625"/>
          <p14:tracePt t="51788" x="338138" y="5908675"/>
          <p14:tracePt t="51798" x="338138" y="5935663"/>
          <p14:tracePt t="51809" x="338138" y="5954713"/>
          <p14:tracePt t="51817" x="338138" y="5972175"/>
          <p14:tracePt t="51840" x="338138" y="5991225"/>
          <p14:tracePt t="51852" x="338138" y="5999163"/>
          <p14:tracePt t="51866" x="338138" y="6008688"/>
          <p14:tracePt t="51883" x="338138" y="6018213"/>
          <p14:tracePt t="51898" x="338138" y="6027738"/>
          <p14:tracePt t="51906" x="347663" y="6027738"/>
          <p14:tracePt t="51918" x="355600" y="6045200"/>
          <p14:tracePt t="51926" x="365125" y="6054725"/>
          <p14:tracePt t="51932" x="384175" y="6054725"/>
          <p14:tracePt t="51938" x="384175" y="6064250"/>
          <p14:tracePt t="51947" x="392113" y="6072188"/>
          <p14:tracePt t="51953" x="401638" y="6072188"/>
          <p14:tracePt t="51959" x="411163" y="6081713"/>
          <p14:tracePt t="51966" x="420688" y="6081713"/>
          <p14:tracePt t="51973" x="438150" y="6091238"/>
          <p14:tracePt t="51979" x="447675" y="6091238"/>
          <p14:tracePt t="51995" x="474663" y="6100763"/>
          <p14:tracePt t="51999" x="484188" y="6100763"/>
          <p14:tracePt t="52006" x="501650" y="6108700"/>
          <p14:tracePt t="52015" x="520700" y="6108700"/>
          <p14:tracePt t="52021" x="520700" y="6127750"/>
          <p14:tracePt t="52027" x="538163" y="6127750"/>
          <p14:tracePt t="52050" x="557213" y="6127750"/>
          <p14:tracePt t="52064" x="566738" y="6127750"/>
          <p14:tracePt t="52091" x="574675" y="6127750"/>
          <p14:tracePt t="52147" x="584200" y="6127750"/>
          <p14:tracePt t="52160" x="593725" y="6127750"/>
          <p14:tracePt t="56650" x="593725" y="6100763"/>
          <p14:tracePt t="56657" x="593725" y="6045200"/>
          <p14:tracePt t="56664" x="593725" y="5972175"/>
          <p14:tracePt t="56682" x="593725" y="5862638"/>
          <p14:tracePt t="56703" x="593725" y="5634038"/>
          <p14:tracePt t="56712" x="593725" y="5561013"/>
          <p14:tracePt t="56717" x="593725" y="5507038"/>
          <p14:tracePt t="56721" x="593725" y="5451475"/>
          <p14:tracePt t="56730" x="593725" y="5397500"/>
          <p14:tracePt t="56735" x="593725" y="5368925"/>
          <p14:tracePt t="56744" x="593725" y="5295900"/>
          <p14:tracePt t="56750" x="593725" y="5259388"/>
          <p14:tracePt t="56757" x="593725" y="5205413"/>
          <p14:tracePt t="56790" x="603250" y="5040313"/>
          <p14:tracePt t="56795" x="603250" y="4995863"/>
          <p14:tracePt t="56802" x="603250" y="4967288"/>
          <p14:tracePt t="56805" x="603250" y="4940300"/>
          <p14:tracePt t="56812" x="603250" y="4894263"/>
          <p14:tracePt t="56819" x="603250" y="4857750"/>
          <p14:tracePt t="56826" x="603250" y="4811713"/>
          <p14:tracePt t="56848" x="603250" y="4629150"/>
          <p14:tracePt t="56858" x="603250" y="4592638"/>
          <p14:tracePt t="56872" x="603250" y="4475163"/>
          <p14:tracePt t="56879" x="603250" y="4438650"/>
          <p14:tracePt t="56881" x="603250" y="4392613"/>
          <p14:tracePt t="56887" x="603250" y="4373563"/>
          <p14:tracePt t="56894" x="603250" y="4310063"/>
          <p14:tracePt t="56902" x="603250" y="4300538"/>
          <p14:tracePt t="56909" x="603250" y="4264025"/>
          <p14:tracePt t="56917" x="603250" y="4237038"/>
          <p14:tracePt t="56936" x="603250" y="4164013"/>
          <p14:tracePt t="56952" x="603250" y="4000500"/>
          <p14:tracePt t="56964" x="603250" y="3944938"/>
          <p14:tracePt t="56974" x="603250" y="3871913"/>
          <p14:tracePt t="56988" x="603250" y="3825875"/>
          <p14:tracePt t="56999" x="603250" y="3798888"/>
          <p14:tracePt t="57013" x="603250" y="3789363"/>
          <p14:tracePt t="57024" x="603250" y="3779838"/>
          <p14:tracePt t="57034" x="611188" y="3725863"/>
          <p14:tracePt t="57049" x="620713" y="3716338"/>
          <p14:tracePt t="57054" x="620713" y="3698875"/>
          <p14:tracePt t="57060" x="630238" y="3679825"/>
          <p14:tracePt t="57068" x="630238" y="3662363"/>
          <p14:tracePt t="57073" x="639763" y="3625850"/>
          <p14:tracePt t="57081" x="639763" y="3597275"/>
          <p14:tracePt t="57089" x="639763" y="3589338"/>
          <p14:tracePt t="57094" x="639763" y="3560763"/>
          <p14:tracePt t="57110" x="639763" y="3533775"/>
          <p14:tracePt t="57115" x="639763" y="3524250"/>
          <p14:tracePt t="57121" x="639763" y="3506788"/>
          <p14:tracePt t="57131" x="639763" y="3487738"/>
          <p14:tracePt t="57158" x="630238" y="3414713"/>
          <p14:tracePt t="57166" x="630238" y="3360738"/>
          <p14:tracePt t="57175" x="630238" y="3333750"/>
          <p14:tracePt t="57188" x="630238" y="3305175"/>
          <p14:tracePt t="57203" x="630238" y="3278188"/>
          <p14:tracePt t="57222" x="630238" y="3260725"/>
          <p14:tracePt t="57249" x="639763" y="3251200"/>
          <p14:tracePt t="57256" x="647700" y="3241675"/>
          <p14:tracePt t="57263" x="657225" y="3232150"/>
          <p14:tracePt t="57276" x="684213" y="3224213"/>
          <p14:tracePt t="57301" x="693738" y="3224213"/>
          <p14:tracePt t="57318" x="693738" y="3214688"/>
          <p14:tracePt t="57330" x="703263" y="3214688"/>
          <p14:tracePt t="57350" x="712788" y="3205163"/>
          <p14:tracePt t="57366" x="730250" y="3205163"/>
          <p14:tracePt t="57381" x="739775" y="3205163"/>
          <p14:tracePt t="58618" x="730250" y="3251200"/>
          <p14:tracePt t="58624" x="730250" y="3297238"/>
          <p14:tracePt t="58632" x="712788" y="3324225"/>
          <p14:tracePt t="58649" x="712788" y="3424238"/>
          <p14:tracePt t="58661" x="712788" y="3479800"/>
          <p14:tracePt t="58664" x="712788" y="3524250"/>
          <p14:tracePt t="58670" x="712788" y="3552825"/>
          <p14:tracePt t="58680" x="712788" y="3579813"/>
          <p14:tracePt t="58683" x="712788" y="3606800"/>
          <p14:tracePt t="58692" x="712788" y="3633788"/>
          <p14:tracePt t="58700" x="712788" y="3652838"/>
          <p14:tracePt t="58704" x="712788" y="3662363"/>
          <p14:tracePt t="58715" x="712788" y="3670300"/>
          <p14:tracePt t="58728" x="712788" y="3716338"/>
          <p14:tracePt t="58751" x="720725" y="3743325"/>
          <p14:tracePt t="58761" x="720725" y="3771900"/>
          <p14:tracePt t="58770" x="730250" y="3789363"/>
          <p14:tracePt t="58774" x="730250" y="3798888"/>
          <p14:tracePt t="58780" x="739775" y="3816350"/>
          <p14:tracePt t="58788" x="739775" y="3825875"/>
          <p14:tracePt t="58795" x="749300" y="3844925"/>
          <p14:tracePt t="58800" x="749300" y="3852863"/>
          <p14:tracePt t="58812" x="766763" y="3871913"/>
          <p14:tracePt t="58828" x="776288" y="3898900"/>
          <p14:tracePt t="58845" x="812800" y="3954463"/>
          <p14:tracePt t="58854" x="831850" y="3971925"/>
          <p14:tracePt t="58867" x="849313" y="3990975"/>
          <p14:tracePt t="58875" x="858838" y="4008438"/>
          <p14:tracePt t="58877" x="858838" y="4017963"/>
          <p14:tracePt t="58885" x="868363" y="4027488"/>
          <p14:tracePt t="58892" x="876300" y="4054475"/>
          <p14:tracePt t="58907" x="885825" y="4064000"/>
          <p14:tracePt t="58913" x="895350" y="4073525"/>
          <p14:tracePt t="58918" x="922338" y="4081463"/>
          <p14:tracePt t="58926" x="922338" y="4090988"/>
          <p14:tracePt t="58933" x="931863" y="4100513"/>
          <p14:tracePt t="58939" x="941388" y="4110038"/>
          <p14:tracePt t="58947" x="958850" y="4137025"/>
          <p14:tracePt t="58954" x="958850" y="4146550"/>
          <p14:tracePt t="58960" x="977900" y="4154488"/>
          <p14:tracePt t="58986" x="1004888" y="4173538"/>
          <p14:tracePt t="59026" x="1022350" y="4227513"/>
          <p14:tracePt t="59048" x="1041400" y="4246563"/>
          <p14:tracePt t="59073" x="1050925" y="4264025"/>
          <p14:tracePt t="59095" x="1087438" y="4310063"/>
          <p14:tracePt t="59113" x="1087438" y="4329113"/>
          <p14:tracePt t="59125" x="1095375" y="4337050"/>
          <p14:tracePt t="59155" x="1095375" y="4346575"/>
          <p14:tracePt t="59187" x="1104900" y="4356100"/>
          <p14:tracePt t="59218" x="1114425" y="4365625"/>
          <p14:tracePt t="59247" x="1114425" y="4373563"/>
          <p14:tracePt t="59259" x="1131888" y="4383088"/>
          <p14:tracePt t="59273" x="1141413" y="4383088"/>
          <p14:tracePt t="59286" x="1150938" y="4383088"/>
          <p14:tracePt t="59292" x="1150938" y="4392613"/>
          <p14:tracePt t="59328" x="1160463" y="4392613"/>
          <p14:tracePt t="59360" x="1177925" y="4392613"/>
          <p14:tracePt t="59577" x="1177925" y="4410075"/>
          <p14:tracePt t="59586" x="1168400" y="4410075"/>
          <p14:tracePt t="59616" x="1160463" y="4419600"/>
          <p14:tracePt t="59630" x="1160463" y="4429125"/>
          <p14:tracePt t="59652" x="1150938" y="4438650"/>
          <p14:tracePt t="59682" x="1141413" y="4438650"/>
          <p14:tracePt t="59694" x="1141413" y="4446588"/>
          <p14:tracePt t="59707" x="1131888" y="4446588"/>
          <p14:tracePt t="59729" x="1131888" y="4456113"/>
          <p14:tracePt t="59752" x="1131888" y="4465638"/>
          <p14:tracePt t="59773" x="1131888" y="4475163"/>
          <p14:tracePt t="59803" x="1131888" y="4492625"/>
          <p14:tracePt t="59866" x="1131888" y="4502150"/>
          <p14:tracePt t="61635" x="1131888" y="4511675"/>
          <p14:tracePt t="61648" x="1114425" y="4519613"/>
          <p14:tracePt t="61662" x="1095375" y="4548188"/>
          <p14:tracePt t="61674" x="1077913" y="4565650"/>
          <p14:tracePt t="61678" x="1068388" y="4602163"/>
          <p14:tracePt t="61686" x="1050925" y="4611688"/>
          <p14:tracePt t="61702" x="1041400" y="4629150"/>
          <p14:tracePt t="61715" x="1031875" y="4648200"/>
          <p14:tracePt t="61719" x="1031875" y="4657725"/>
          <p14:tracePt t="61729" x="1022350" y="4657725"/>
          <p14:tracePt t="61737" x="1022350" y="4675188"/>
          <p14:tracePt t="61763" x="1022350" y="4694238"/>
          <p14:tracePt t="61779" x="1022350" y="4702175"/>
          <p14:tracePt t="61788" x="1022350" y="4711700"/>
          <p14:tracePt t="61797" x="1022350" y="4721225"/>
          <p14:tracePt t="61810" x="1022350" y="4730750"/>
          <p14:tracePt t="61827" x="1022350" y="4738688"/>
          <p14:tracePt t="61847" x="1022350" y="4748213"/>
          <p14:tracePt t="61867" x="1022350" y="4767263"/>
          <p14:tracePt t="61896" x="1022350" y="4775200"/>
          <p14:tracePt t="61916" x="1022350" y="4784725"/>
          <p14:tracePt t="61934" x="1031875" y="4784725"/>
          <p14:tracePt t="61963" x="1031875" y="4794250"/>
          <p14:tracePt t="61977" x="1041400" y="4794250"/>
          <p14:tracePt t="62015" x="1058863" y="4803775"/>
          <p14:tracePt t="62028" x="1058863" y="4811713"/>
          <p14:tracePt t="62043" x="1068388" y="4811713"/>
          <p14:tracePt t="62067" x="1077913" y="4811713"/>
          <p14:tracePt t="62089" x="1095375" y="4821238"/>
          <p14:tracePt t="62101" x="1104900" y="4821238"/>
          <p14:tracePt t="62122" x="1114425" y="4821238"/>
          <p14:tracePt t="62157" x="1123950" y="4821238"/>
          <p14:tracePt t="65969" x="1068388" y="4840288"/>
          <p14:tracePt t="65971" x="949325" y="4848225"/>
          <p14:tracePt t="65988" x="712788" y="4876800"/>
          <p14:tracePt t="65999" x="538163" y="4894263"/>
          <p14:tracePt t="66006" x="447675" y="4894263"/>
          <p14:tracePt t="66008" x="392113" y="4894263"/>
          <p14:tracePt t="66018" x="319088" y="4884738"/>
          <p14:tracePt t="66028" x="282575" y="4876800"/>
          <p14:tracePt t="66030" x="155575" y="4821238"/>
          <p14:tracePt t="66038" x="128588" y="48037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14">
            <a:extLst>
              <a:ext uri="{FF2B5EF4-FFF2-40B4-BE49-F238E27FC236}">
                <a16:creationId xmlns:a16="http://schemas.microsoft.com/office/drawing/2014/main" id="{3936D462-8DE7-4D68-A733-4E19D7350D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8DBFD0C-FDA5-48EC-888F-A5BDDCA3B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4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10"/>
    </mc:Choice>
    <mc:Fallback xmlns="">
      <p:transition spd="slow" advTm="60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424" x="63500" y="1433513"/>
          <p14:tracePt t="13439" x="128588" y="1433513"/>
          <p14:tracePt t="13447" x="219075" y="1460500"/>
          <p14:tracePt t="13451" x="246063" y="1460500"/>
          <p14:tracePt t="13459" x="282575" y="1470025"/>
          <p14:tracePt t="13467" x="319088" y="1470025"/>
          <p14:tracePt t="13472" x="347663" y="1479550"/>
          <p14:tracePt t="13479" x="365125" y="1479550"/>
          <p14:tracePt t="13492" x="420688" y="1489075"/>
          <p14:tracePt t="13500" x="438150" y="1497013"/>
          <p14:tracePt t="13508" x="474663" y="1506538"/>
          <p14:tracePt t="13516" x="530225" y="1516063"/>
          <p14:tracePt t="13522" x="547688" y="1516063"/>
          <p14:tracePt t="13527" x="574675" y="1533525"/>
          <p14:tracePt t="13549" x="647700" y="1562100"/>
          <p14:tracePt t="13566" x="739775" y="1625600"/>
          <p14:tracePt t="13568" x="785813" y="1643063"/>
          <p14:tracePt t="13577" x="831850" y="1671638"/>
          <p14:tracePt t="13581" x="868363" y="1689100"/>
          <p14:tracePt t="13591" x="885825" y="1698625"/>
          <p14:tracePt t="13598" x="904875" y="1708150"/>
          <p14:tracePt t="13602" x="941388" y="1725613"/>
          <p14:tracePt t="13611" x="941388" y="1735138"/>
          <p14:tracePt t="14075" x="922338" y="1781175"/>
          <p14:tracePt t="14087" x="895350" y="1808163"/>
          <p14:tracePt t="14099" x="885825" y="1835150"/>
          <p14:tracePt t="14115" x="858838" y="1862138"/>
          <p14:tracePt t="14128" x="831850" y="1898650"/>
          <p14:tracePt t="14134" x="812800" y="1963738"/>
          <p14:tracePt t="14139" x="803275" y="1981200"/>
          <p14:tracePt t="14150" x="793750" y="2000250"/>
          <p14:tracePt t="14154" x="785813" y="2046288"/>
          <p14:tracePt t="14161" x="766763" y="2073275"/>
          <p14:tracePt t="14169" x="757238" y="2090738"/>
          <p14:tracePt t="14174" x="757238" y="2119313"/>
          <p14:tracePt t="14181" x="739775" y="2136775"/>
          <p14:tracePt t="14191" x="739775" y="2155825"/>
          <p14:tracePt t="14194" x="739775" y="2173288"/>
          <p14:tracePt t="14203" x="739775" y="2182813"/>
          <p14:tracePt t="14210" x="739775" y="2209800"/>
          <p14:tracePt t="14215" x="739775" y="2219325"/>
          <p14:tracePt t="14223" x="739775" y="2228850"/>
          <p14:tracePt t="14232" x="730250" y="2246313"/>
          <p14:tracePt t="14237" x="730250" y="2255838"/>
          <p14:tracePt t="14246" x="730250" y="2265363"/>
          <p14:tracePt t="14259" x="712788" y="2301875"/>
          <p14:tracePt t="14273" x="712788" y="2319338"/>
          <p14:tracePt t="14277" x="712788" y="2328863"/>
          <p14:tracePt t="14288" x="712788" y="2338388"/>
          <p14:tracePt t="14301" x="712788" y="2346325"/>
          <p14:tracePt t="14320" x="703263" y="2382838"/>
          <p14:tracePt t="14326" x="703263" y="2392363"/>
          <p14:tracePt t="14332" x="703263" y="2401888"/>
          <p14:tracePt t="14341" x="693738" y="2411413"/>
          <p14:tracePt t="14348" x="693738" y="2419350"/>
          <p14:tracePt t="14360" x="693738" y="2428875"/>
          <p14:tracePt t="14368" x="693738" y="2438400"/>
          <p14:tracePt t="14377" x="676275" y="2447925"/>
          <p14:tracePt t="14396" x="676275" y="2474913"/>
          <p14:tracePt t="14411" x="666750" y="2501900"/>
          <p14:tracePt t="14420" x="666750" y="2511425"/>
          <p14:tracePt t="14435" x="657225" y="2528888"/>
          <p14:tracePt t="14450" x="657225" y="2557463"/>
          <p14:tracePt t="14462" x="657225" y="2565400"/>
          <p14:tracePt t="14474" x="647700" y="2584450"/>
          <p14:tracePt t="14485" x="647700" y="2593975"/>
          <p14:tracePt t="14498" x="647700" y="2611438"/>
          <p14:tracePt t="14511" x="647700" y="2630488"/>
          <p14:tracePt t="14524" x="639763" y="2647950"/>
          <p14:tracePt t="14534" x="639763" y="2667000"/>
          <p14:tracePt t="14569" x="639763" y="2684463"/>
          <p14:tracePt t="14583" x="639763" y="2693988"/>
          <p14:tracePt t="14615" x="639763" y="2711450"/>
          <p14:tracePt t="14646" x="639763" y="2720975"/>
          <p14:tracePt t="14678" x="639763" y="2730500"/>
          <p14:tracePt t="14694" x="639763" y="2740025"/>
          <p14:tracePt t="14714" x="639763" y="2757488"/>
          <p14:tracePt t="14722" x="639763" y="2767013"/>
          <p14:tracePt t="14727" x="639763" y="2776538"/>
          <p14:tracePt t="14748" x="639763" y="2784475"/>
          <p14:tracePt t="14777" x="639763" y="2794000"/>
          <p14:tracePt t="14811" x="639763" y="2803525"/>
          <p14:tracePt t="14865" x="647700" y="2803525"/>
          <p14:tracePt t="16443" x="676275" y="2820988"/>
          <p14:tracePt t="16450" x="693738" y="2840038"/>
          <p14:tracePt t="16465" x="776288" y="2886075"/>
          <p14:tracePt t="16479" x="803275" y="2922588"/>
          <p14:tracePt t="16489" x="858838" y="2940050"/>
          <p14:tracePt t="16494" x="868363" y="2949575"/>
          <p14:tracePt t="16505" x="885825" y="2959100"/>
          <p14:tracePt t="16509" x="904875" y="2968625"/>
          <p14:tracePt t="16517" x="912813" y="2968625"/>
          <p14:tracePt t="16523" x="941388" y="2976563"/>
          <p14:tracePt t="16530" x="968375" y="2976563"/>
          <p14:tracePt t="16536" x="977900" y="2976563"/>
          <p14:tracePt t="16551" x="995363" y="2976563"/>
          <p14:tracePt t="16573" x="1068388" y="2976563"/>
          <p14:tracePt t="16582" x="1077913" y="2976563"/>
          <p14:tracePt t="16595" x="1087438" y="2976563"/>
          <p14:tracePt t="16605" x="1095375" y="2976563"/>
          <p14:tracePt t="16614" x="1114425" y="2976563"/>
          <p14:tracePt t="16629" x="1131888" y="2976563"/>
          <p14:tracePt t="16634" x="1141413" y="2976563"/>
          <p14:tracePt t="16650" x="1150938" y="2976563"/>
          <p14:tracePt t="16669" x="1177925" y="2995613"/>
          <p14:tracePt t="16682" x="1196975" y="2995613"/>
          <p14:tracePt t="16689" x="1223963" y="2995613"/>
          <p14:tracePt t="16697" x="1233488" y="2995613"/>
          <p14:tracePt t="16709" x="1241425" y="2995613"/>
          <p14:tracePt t="16715" x="1250950" y="2995613"/>
          <p14:tracePt t="16725" x="1260475" y="2995613"/>
          <p14:tracePt t="16745" x="1296988" y="2995613"/>
          <p14:tracePt t="16761" x="1333500" y="2995613"/>
          <p14:tracePt t="16768" x="1343025" y="2995613"/>
          <p14:tracePt t="16776" x="1370013" y="2995613"/>
          <p14:tracePt t="16788" x="1397000" y="2995613"/>
          <p14:tracePt t="16804" x="1406525" y="2995613"/>
          <p14:tracePt t="16815" x="1443038" y="2995613"/>
          <p14:tracePt t="16827" x="1470025" y="2995613"/>
          <p14:tracePt t="16839" x="1479550" y="2995613"/>
          <p14:tracePt t="16849" x="1489075" y="2995613"/>
          <p14:tracePt t="16875" x="1543050" y="2995613"/>
          <p14:tracePt t="16898" x="1570038" y="2995613"/>
          <p14:tracePt t="16909" x="1598613" y="2995613"/>
          <p14:tracePt t="16923" x="1635125" y="2986088"/>
          <p14:tracePt t="16934" x="1662113" y="2976563"/>
          <p14:tracePt t="16947" x="1698625" y="2976563"/>
          <p14:tracePt t="16959" x="1735138" y="2968625"/>
          <p14:tracePt t="16970" x="1771650" y="2959100"/>
          <p14:tracePt t="16990" x="1798638" y="2959100"/>
          <p14:tracePt t="17005" x="1817688" y="2949575"/>
          <p14:tracePt t="17017" x="1844675" y="2949575"/>
          <p14:tracePt t="17028" x="1863725" y="2949575"/>
          <p14:tracePt t="17039" x="1890713" y="2949575"/>
          <p14:tracePt t="17053" x="1908175" y="2949575"/>
          <p14:tracePt t="17068" x="1936750" y="2949575"/>
          <p14:tracePt t="17079" x="1944688" y="2949575"/>
          <p14:tracePt t="17091" x="1981200" y="2940050"/>
          <p14:tracePt t="17103" x="2009775" y="2930525"/>
          <p14:tracePt t="17117" x="2027238" y="2930525"/>
          <p14:tracePt t="17129" x="2036763" y="2922588"/>
          <p14:tracePt t="17141" x="2073275" y="2922588"/>
          <p14:tracePt t="17155" x="2100263" y="2913063"/>
          <p14:tracePt t="17166" x="2109788" y="2913063"/>
          <p14:tracePt t="17176" x="2119313" y="2913063"/>
          <p14:tracePt t="17188" x="2136775" y="2913063"/>
          <p14:tracePt t="17199" x="2155825" y="2913063"/>
          <p14:tracePt t="17207" x="2163763" y="2913063"/>
          <p14:tracePt t="17214" x="2173288" y="2913063"/>
          <p14:tracePt t="17248" x="2236788" y="2913063"/>
          <p14:tracePt t="17263" x="2265363" y="2913063"/>
          <p14:tracePt t="17274" x="2309813" y="2913063"/>
          <p14:tracePt t="17286" x="2319338" y="2913063"/>
          <p14:tracePt t="17296" x="2346325" y="2913063"/>
          <p14:tracePt t="17309" x="2365375" y="2913063"/>
          <p14:tracePt t="17324" x="2419350" y="2913063"/>
          <p14:tracePt t="17337" x="2438400" y="2913063"/>
          <p14:tracePt t="17351" x="2465388" y="2913063"/>
          <p14:tracePt t="17375" x="2493963" y="2913063"/>
          <p14:tracePt t="17388" x="2511425" y="2913063"/>
          <p14:tracePt t="17400" x="2538413" y="2913063"/>
          <p14:tracePt t="17412" x="2547938" y="2913063"/>
          <p14:tracePt t="17416" x="2574925" y="2913063"/>
          <p14:tracePt t="17427" x="2584450" y="2913063"/>
          <p14:tracePt t="17432" x="2593975" y="2913063"/>
          <p14:tracePt t="17436" x="2603500" y="2913063"/>
          <p14:tracePt t="17446" x="2611438" y="2913063"/>
          <p14:tracePt t="17467" x="2630488" y="2913063"/>
          <p14:tracePt t="17475" x="2647950" y="2913063"/>
          <p14:tracePt t="17499" x="2684463" y="2913063"/>
          <p14:tracePt t="20520" x="2740025" y="2913063"/>
          <p14:tracePt t="20533" x="2903538" y="2922588"/>
          <p14:tracePt t="20543" x="3105150" y="2930525"/>
          <p14:tracePt t="20552" x="3151188" y="2930525"/>
          <p14:tracePt t="20555" x="3224213" y="2949575"/>
          <p14:tracePt t="20568" x="3260725" y="2949575"/>
          <p14:tracePt t="20594" x="3506788" y="2959100"/>
          <p14:tracePt t="20597" x="3598863" y="2959100"/>
          <p14:tracePt t="20606" x="3689350" y="2959100"/>
          <p14:tracePt t="20615" x="3762375" y="2959100"/>
          <p14:tracePt t="20619" x="3835400" y="2959100"/>
          <p14:tracePt t="20626" x="3898900" y="2959100"/>
          <p14:tracePt t="20633" x="3935413" y="2959100"/>
          <p14:tracePt t="20650" x="4017963" y="2959100"/>
          <p14:tracePt t="20663" x="4073525" y="2959100"/>
          <p14:tracePt t="20669" x="4137025" y="2949575"/>
          <p14:tracePt t="20676" x="4173538" y="2949575"/>
          <p14:tracePt t="20682" x="4200525" y="2949575"/>
          <p14:tracePt t="20686" x="4265613" y="2930525"/>
          <p14:tracePt t="20698" x="4302125" y="2930525"/>
          <p14:tracePt t="20705" x="4346575" y="2922588"/>
          <p14:tracePt t="20717" x="4429125" y="2922588"/>
          <p14:tracePt t="20730" x="4465638" y="2922588"/>
          <p14:tracePt t="20740" x="4521200" y="2922588"/>
          <p14:tracePt t="20751" x="4565650" y="2922588"/>
          <p14:tracePt t="20763" x="4621213" y="2922588"/>
          <p14:tracePt t="20777" x="4703763" y="2913063"/>
          <p14:tracePt t="20784" x="4794250" y="2903538"/>
          <p14:tracePt t="20792" x="4830763" y="2903538"/>
          <p14:tracePt t="20803" x="4895850" y="2894013"/>
          <p14:tracePt t="20807" x="4922838" y="2894013"/>
          <p14:tracePt t="20810" x="4959350" y="2894013"/>
          <p14:tracePt t="20818" x="5005388" y="2894013"/>
          <p14:tracePt t="20830" x="5032375" y="2894013"/>
          <p14:tracePt t="20834" x="5068888" y="2894013"/>
          <p14:tracePt t="20839" x="5086350" y="2894013"/>
          <p14:tracePt t="20850" x="5122863" y="2894013"/>
          <p14:tracePt t="20865" x="5168900" y="2894013"/>
          <p14:tracePt t="20881" x="5224463" y="2894013"/>
          <p14:tracePt t="20884" x="5268913" y="2894013"/>
          <p14:tracePt t="20886" x="5305425" y="2894013"/>
          <p14:tracePt t="20896" x="5324475" y="2894013"/>
          <p14:tracePt t="20901" x="5370513" y="2894013"/>
          <p14:tracePt t="20907" x="5397500" y="2894013"/>
          <p14:tracePt t="20935" x="5451475" y="2894013"/>
          <p14:tracePt t="20960" x="5561013" y="2903538"/>
          <p14:tracePt t="20979" x="5662613" y="2913063"/>
          <p14:tracePt t="21003" x="5735638" y="2930525"/>
          <p14:tracePt t="21027" x="5818188" y="2930525"/>
          <p14:tracePt t="21049" x="5891213" y="2930525"/>
          <p14:tracePt t="21071" x="5964238" y="2930525"/>
          <p14:tracePt t="21095" x="6081713" y="2930525"/>
          <p14:tracePt t="21116" x="6191250" y="2930525"/>
          <p14:tracePt t="21138" x="6264275" y="2940050"/>
          <p14:tracePt t="21161" x="6310313" y="2949575"/>
          <p14:tracePt t="21854" x="6356350" y="2949575"/>
          <p14:tracePt t="21877" x="6594475" y="2949575"/>
          <p14:tracePt t="21883" x="6657975" y="2949575"/>
          <p14:tracePt t="21886" x="6784975" y="2949575"/>
          <p14:tracePt t="21895" x="6858000" y="2949575"/>
          <p14:tracePt t="21899" x="6913563" y="2949575"/>
          <p14:tracePt t="21907" x="6986588" y="2949575"/>
          <p14:tracePt t="21914" x="7032625" y="2949575"/>
          <p14:tracePt t="21920" x="7096125" y="2949575"/>
          <p14:tracePt t="21930" x="7142163" y="2949575"/>
          <p14:tracePt t="21933" x="7205663" y="2949575"/>
          <p14:tracePt t="21940" x="7288213" y="2940050"/>
          <p14:tracePt t="21949" x="7315200" y="2940050"/>
          <p14:tracePt t="21967" x="7424738" y="2940050"/>
          <p14:tracePt t="21979" x="7524750" y="2930525"/>
          <p14:tracePt t="21995" x="7580313" y="2930525"/>
          <p14:tracePt t="22002" x="7662863" y="2913063"/>
          <p14:tracePt t="22009" x="7680325" y="2913063"/>
          <p14:tracePt t="22016" x="7726363" y="2903538"/>
          <p14:tracePt t="22026" x="7753350" y="2903538"/>
          <p14:tracePt t="22033" x="7780338" y="2903538"/>
          <p14:tracePt t="22040" x="7826375" y="2903538"/>
          <p14:tracePt t="22056" x="7872413" y="2894013"/>
          <p14:tracePt t="22076" x="7945438" y="2894013"/>
          <p14:tracePt t="23312" x="7808913" y="2894013"/>
          <p14:tracePt t="23326" x="7643813" y="2894013"/>
          <p14:tracePt t="23341" x="7324725" y="2849563"/>
          <p14:tracePt t="23354" x="6913563" y="2784475"/>
          <p14:tracePt t="23357" x="6813550" y="2720975"/>
          <p14:tracePt t="23366" x="6611938" y="2693988"/>
          <p14:tracePt t="23375" x="6346825" y="2620963"/>
          <p14:tracePt t="23381" x="6118225" y="2547938"/>
          <p14:tracePt t="23386" x="6008688" y="2520950"/>
          <p14:tracePt t="23396" x="5772150" y="2465388"/>
          <p14:tracePt t="23419" x="4995863" y="2355850"/>
          <p14:tracePt t="23432" x="4638675" y="2355850"/>
          <p14:tracePt t="23437" x="4356100" y="2365375"/>
          <p14:tracePt t="23440" x="4064000" y="2428875"/>
          <p14:tracePt t="23449" x="3817938" y="2465388"/>
          <p14:tracePt t="23456" x="3570288" y="2492375"/>
          <p14:tracePt t="23465" x="3324225" y="2547938"/>
          <p14:tracePt t="23470" x="2959100" y="2611438"/>
          <p14:tracePt t="23476" x="2813050" y="2611438"/>
          <p14:tracePt t="23487" x="2557463" y="2647950"/>
          <p14:tracePt t="23489" x="2282825" y="2667000"/>
          <p14:tracePt t="23498" x="2000250" y="2703513"/>
          <p14:tracePt t="23502" x="1854200" y="2703513"/>
          <p14:tracePt t="23512" x="1662113" y="2703513"/>
          <p14:tracePt t="23517" x="1460500" y="2703513"/>
          <p14:tracePt t="23528" x="1260475" y="2693988"/>
          <p14:tracePt t="23546" x="1004888" y="2684463"/>
          <p14:tracePt t="23563" x="812800" y="2657475"/>
          <p14:tracePt t="23569" x="785813" y="2657475"/>
          <p14:tracePt t="23579" x="757238" y="2657475"/>
          <p14:tracePt t="23591" x="693738" y="2657475"/>
          <p14:tracePt t="23602" x="684213" y="2657475"/>
          <p14:tracePt t="23933" x="676275" y="2657475"/>
          <p14:tracePt t="23946" x="657225" y="2674938"/>
          <p14:tracePt t="23954" x="647700" y="2674938"/>
          <p14:tracePt t="23966" x="639763" y="2684463"/>
          <p14:tracePt t="23978" x="630238" y="2703513"/>
          <p14:tracePt t="23986" x="620713" y="2730500"/>
          <p14:tracePt t="23991" x="603250" y="2740025"/>
          <p14:tracePt t="23998" x="593725" y="2747963"/>
          <p14:tracePt t="24006" x="584200" y="2747963"/>
          <p14:tracePt t="24032" x="566738" y="2784475"/>
          <p14:tracePt t="24040" x="557213" y="2803525"/>
          <p14:tracePt t="24049" x="557213" y="2820988"/>
          <p14:tracePt t="24054" x="557213" y="2830513"/>
          <p14:tracePt t="24069" x="557213" y="2857500"/>
          <p14:tracePt t="24076" x="547688" y="2867025"/>
          <p14:tracePt t="24089" x="547688" y="2886075"/>
          <p14:tracePt t="24102" x="538163" y="2913063"/>
          <p14:tracePt t="24122" x="520700" y="2930525"/>
          <p14:tracePt t="24137" x="520700" y="2949575"/>
          <p14:tracePt t="24147" x="520700" y="2968625"/>
          <p14:tracePt t="24152" x="511175" y="2968625"/>
          <p14:tracePt t="24163" x="511175" y="2986088"/>
          <p14:tracePt t="24177" x="501650" y="3005138"/>
          <p14:tracePt t="24188" x="501650" y="3013075"/>
          <p14:tracePt t="24198" x="501650" y="3022600"/>
          <p14:tracePt t="24209" x="493713" y="3022600"/>
          <p14:tracePt t="24222" x="493713" y="3032125"/>
          <p14:tracePt t="24250" x="493713" y="3041650"/>
          <p14:tracePt t="24261" x="484188" y="3049588"/>
          <p14:tracePt t="24270" x="474663" y="3049588"/>
          <p14:tracePt t="24283" x="465138" y="3068638"/>
          <p14:tracePt t="24288" x="465138" y="3078163"/>
          <p14:tracePt t="24298" x="457200" y="3078163"/>
          <p14:tracePt t="24301" x="438150" y="3086100"/>
          <p14:tracePt t="24316" x="428625" y="3086100"/>
          <p14:tracePt t="24330" x="428625" y="3095625"/>
          <p14:tracePt t="24352" x="420688" y="3095625"/>
          <p14:tracePt t="24370" x="401638" y="3095625"/>
          <p14:tracePt t="24380" x="392113" y="3105150"/>
          <p14:tracePt t="24387" x="384175" y="3114675"/>
          <p14:tracePt t="24405" x="374650" y="3122613"/>
          <p14:tracePt t="24416" x="355600" y="3122613"/>
          <p14:tracePt t="24429" x="338138" y="3151188"/>
          <p14:tracePt t="24452" x="328613" y="3159125"/>
          <p14:tracePt t="24466" x="319088" y="3159125"/>
          <p14:tracePt t="24478" x="311150" y="3168650"/>
          <p14:tracePt t="24503" x="301625" y="3205163"/>
          <p14:tracePt t="24511" x="301625" y="3214688"/>
          <p14:tracePt t="24521" x="301625" y="3224213"/>
          <p14:tracePt t="24529" x="301625" y="3241675"/>
          <p14:tracePt t="24542" x="301625" y="3278188"/>
          <p14:tracePt t="24551" x="301625" y="3287713"/>
          <p14:tracePt t="24564" x="301625" y="3341688"/>
          <p14:tracePt t="24578" x="301625" y="3378200"/>
          <p14:tracePt t="24590" x="301625" y="3433763"/>
          <p14:tracePt t="24599" x="282575" y="3470275"/>
          <p14:tracePt t="24611" x="282575" y="3479800"/>
          <p14:tracePt t="24626" x="282575" y="3543300"/>
          <p14:tracePt t="24639" x="282575" y="3589338"/>
          <p14:tracePt t="24649" x="282575" y="3633788"/>
          <p14:tracePt t="24661" x="282575" y="3662363"/>
          <p14:tracePt t="24673" x="282575" y="3706813"/>
          <p14:tracePt t="24688" x="282575" y="3735388"/>
          <p14:tracePt t="24698" x="282575" y="3762375"/>
          <p14:tracePt t="24711" x="282575" y="3798888"/>
          <p14:tracePt t="24719" x="282575" y="3816350"/>
          <p14:tracePt t="24730" x="282575" y="3862388"/>
          <p14:tracePt t="24742" x="282575" y="3898900"/>
          <p14:tracePt t="24756" x="282575" y="3927475"/>
          <p14:tracePt t="24768" x="282575" y="3990975"/>
          <p14:tracePt t="24779" x="282575" y="4037013"/>
          <p14:tracePt t="24791" x="282575" y="4064000"/>
          <p14:tracePt t="24802" x="292100" y="4100513"/>
          <p14:tracePt t="24815" x="292100" y="4127500"/>
          <p14:tracePt t="24827" x="292100" y="4183063"/>
          <p14:tracePt t="24840" x="292100" y="4210050"/>
          <p14:tracePt t="24851" x="292100" y="4227513"/>
          <p14:tracePt t="24863" x="292100" y="4273550"/>
          <p14:tracePt t="24879" x="292100" y="4292600"/>
          <p14:tracePt t="24890" x="301625" y="4329113"/>
          <p14:tracePt t="24895" x="301625" y="4346575"/>
          <p14:tracePt t="24905" x="301625" y="4365625"/>
          <p14:tracePt t="24918" x="301625" y="4402138"/>
          <p14:tracePt t="24932" x="311150" y="4446588"/>
          <p14:tracePt t="24945" x="311150" y="4492625"/>
          <p14:tracePt t="24958" x="311150" y="4529138"/>
          <p14:tracePt t="24969" x="319088" y="4565650"/>
          <p14:tracePt t="24979" x="328613" y="4621213"/>
          <p14:tracePt t="24991" x="338138" y="4665663"/>
          <p14:tracePt t="25006" x="338138" y="4675188"/>
          <p14:tracePt t="25020" x="355600" y="4748213"/>
          <p14:tracePt t="25028" x="355600" y="4757738"/>
          <p14:tracePt t="25037" x="365125" y="4775200"/>
          <p14:tracePt t="25048" x="384175" y="4821238"/>
          <p14:tracePt t="25063" x="384175" y="4867275"/>
          <p14:tracePt t="25076" x="392113" y="4903788"/>
          <p14:tracePt t="25083" x="392113" y="4922838"/>
          <p14:tracePt t="25096" x="392113" y="4930775"/>
          <p14:tracePt t="25108" x="401638" y="4959350"/>
          <p14:tracePt t="25117" x="411163" y="4986338"/>
          <p14:tracePt t="25129" x="411163" y="5003800"/>
          <p14:tracePt t="25143" x="411163" y="5013325"/>
          <p14:tracePt t="25155" x="420688" y="5040313"/>
          <p14:tracePt t="25164" x="428625" y="5095875"/>
          <p14:tracePt t="25175" x="428625" y="5105400"/>
          <p14:tracePt t="25190" x="428625" y="5113338"/>
          <p14:tracePt t="25902" x="420688" y="5086350"/>
          <p14:tracePt t="25911" x="420688" y="5049838"/>
          <p14:tracePt t="25930" x="401638" y="4894263"/>
          <p14:tracePt t="25951" x="384175" y="4775200"/>
          <p14:tracePt t="25958" x="384175" y="4730750"/>
          <p14:tracePt t="25962" x="384175" y="4702175"/>
          <p14:tracePt t="25970" x="384175" y="4657725"/>
          <p14:tracePt t="25991" x="392113" y="4575175"/>
          <p14:tracePt t="26004" x="401638" y="4529138"/>
          <p14:tracePt t="26009" x="420688" y="4456113"/>
          <p14:tracePt t="26016" x="438150" y="4429125"/>
          <p14:tracePt t="26024" x="457200" y="4373563"/>
          <p14:tracePt t="26029" x="465138" y="4346575"/>
          <p14:tracePt t="26038" x="484188" y="4310063"/>
          <p14:tracePt t="26046" x="493713" y="4292600"/>
          <p14:tracePt t="26050" x="501650" y="4237038"/>
          <p14:tracePt t="26059" x="511175" y="4219575"/>
          <p14:tracePt t="26074" x="566738" y="4146550"/>
          <p14:tracePt t="26093" x="593725" y="4081463"/>
          <p14:tracePt t="26100" x="611188" y="4054475"/>
          <p14:tracePt t="26111" x="639763" y="4044950"/>
          <p14:tracePt t="26126" x="657225" y="4017963"/>
          <p14:tracePt t="26140" x="676275" y="4000500"/>
          <p14:tracePt t="26149" x="693738" y="3981450"/>
          <p14:tracePt t="26164" x="720725" y="3971925"/>
          <p14:tracePt t="26178" x="749300" y="3944938"/>
          <p14:tracePt t="26190" x="766763" y="3917950"/>
          <p14:tracePt t="26203" x="785813" y="3898900"/>
          <p14:tracePt t="26214" x="812800" y="3862388"/>
          <p14:tracePt t="26222" x="831850" y="3852863"/>
          <p14:tracePt t="26537" x="831850" y="3844925"/>
          <p14:tracePt t="26553" x="831850" y="3816350"/>
          <p14:tracePt t="26566" x="831850" y="3789363"/>
          <p14:tracePt t="26573" x="831850" y="3771900"/>
          <p14:tracePt t="26595" x="831850" y="3762375"/>
          <p14:tracePt t="26613" x="831850" y="3752850"/>
          <p14:tracePt t="26633" x="839788" y="3735388"/>
          <p14:tracePt t="26637" x="849313" y="3735388"/>
          <p14:tracePt t="26643" x="849313" y="3725863"/>
          <p14:tracePt t="26655" x="858838" y="3706813"/>
          <p14:tracePt t="26662" x="868363" y="3689350"/>
          <p14:tracePt t="26677" x="868363" y="3679825"/>
          <p14:tracePt t="26683" x="876300" y="3670300"/>
          <p14:tracePt t="26691" x="885825" y="3662363"/>
          <p14:tracePt t="26700" x="912813" y="3652838"/>
          <p14:tracePt t="26706" x="922338" y="3643313"/>
          <p14:tracePt t="26723" x="931863" y="3643313"/>
          <p14:tracePt t="26738" x="941388" y="3633788"/>
          <p14:tracePt t="26747" x="949325" y="3606800"/>
          <p14:tracePt t="26762" x="958850" y="3606800"/>
          <p14:tracePt t="26769" x="968375" y="3606800"/>
          <p14:tracePt t="26787" x="995363" y="3597275"/>
          <p14:tracePt t="26795" x="1014413" y="3597275"/>
          <p14:tracePt t="26805" x="1014413" y="3589338"/>
          <p14:tracePt t="26819" x="1022350" y="3589338"/>
          <p14:tracePt t="26830" x="1031875" y="3579813"/>
          <p14:tracePt t="26838" x="1041400" y="3579813"/>
          <p14:tracePt t="26861" x="1050925" y="3579813"/>
          <p14:tracePt t="26883" x="1058863" y="3579813"/>
          <p14:tracePt t="26919" x="1068388" y="3579813"/>
          <p14:tracePt t="26954" x="1077913" y="3579813"/>
          <p14:tracePt t="26983" x="1087438" y="3579813"/>
          <p14:tracePt t="26996" x="1095375" y="3579813"/>
          <p14:tracePt t="27009" x="1104900" y="3579813"/>
          <p14:tracePt t="27018" x="1114425" y="3579813"/>
          <p14:tracePt t="27037" x="1123950" y="3579813"/>
          <p14:tracePt t="27055" x="1150938" y="3589338"/>
          <p14:tracePt t="27059" x="1168400" y="3597275"/>
          <p14:tracePt t="27074" x="1196975" y="3625850"/>
          <p14:tracePt t="27086" x="1214438" y="3625850"/>
          <p14:tracePt t="27093" x="1241425" y="3633788"/>
          <p14:tracePt t="27104" x="1250950" y="3633788"/>
          <p14:tracePt t="27114" x="1250950" y="3643313"/>
          <p14:tracePt t="27119" x="1260475" y="3643313"/>
          <p14:tracePt t="27148" x="1270000" y="3652838"/>
          <p14:tracePt t="27153" x="1277938" y="3652838"/>
          <p14:tracePt t="27162" x="1296988" y="3652838"/>
          <p14:tracePt t="27170" x="1306513" y="3652838"/>
          <p14:tracePt t="27188" x="1333500" y="3652838"/>
          <p14:tracePt t="27194" x="1343025" y="3652838"/>
          <p14:tracePt t="27210" x="1350963" y="3652838"/>
          <p14:tracePt t="27215" x="1360488" y="3652838"/>
          <p14:tracePt t="27237" x="1379538" y="3652838"/>
          <p14:tracePt t="27259" x="1397000" y="3652838"/>
          <p14:tracePt t="27272" x="1416050" y="3652838"/>
          <p14:tracePt t="27285" x="1433513" y="3652838"/>
          <p14:tracePt t="27293" x="1433513" y="3662363"/>
          <p14:tracePt t="27302" x="1443038" y="3662363"/>
          <p14:tracePt t="27321" x="1452563" y="3662363"/>
          <p14:tracePt t="27330" x="1460500" y="3670300"/>
          <p14:tracePt t="27342" x="1470025" y="3670300"/>
          <p14:tracePt t="27352" x="1489075" y="3670300"/>
          <p14:tracePt t="27370" x="1497013" y="3670300"/>
          <p14:tracePt t="27395" x="1525588" y="3670300"/>
          <p14:tracePt t="27405" x="1533525" y="3670300"/>
          <p14:tracePt t="27411" x="1543050" y="3670300"/>
          <p14:tracePt t="27420" x="1552575" y="3670300"/>
          <p14:tracePt t="27435" x="1562100" y="3670300"/>
          <p14:tracePt t="27448" x="1570038" y="3670300"/>
          <p14:tracePt t="27472" x="1579563" y="3670300"/>
          <p14:tracePt t="27506" x="1589088" y="3670300"/>
          <p14:tracePt t="27519" x="1598613" y="3670300"/>
          <p14:tracePt t="27540" x="1616075" y="3670300"/>
          <p14:tracePt t="27569" x="1625600" y="3670300"/>
          <p14:tracePt t="27593" x="1644650" y="3670300"/>
          <p14:tracePt t="27605" x="1652588" y="3670300"/>
          <p14:tracePt t="27616" x="1662113" y="3670300"/>
          <p14:tracePt t="27636" x="1689100" y="3670300"/>
          <p14:tracePt t="27644" x="1698625" y="3670300"/>
          <p14:tracePt t="27649" x="1735138" y="3662363"/>
          <p14:tracePt t="28538" x="1744663" y="3652838"/>
          <p14:tracePt t="28545" x="1754188" y="3643313"/>
          <p14:tracePt t="28553" x="1771650" y="3625850"/>
          <p14:tracePt t="28559" x="1781175" y="3616325"/>
          <p14:tracePt t="28566" x="1798638" y="3606800"/>
          <p14:tracePt t="28570" x="1798638" y="3597275"/>
          <p14:tracePt t="28579" x="1827213" y="3589338"/>
          <p14:tracePt t="28598" x="1854200" y="3570288"/>
          <p14:tracePt t="28615" x="1890713" y="3543300"/>
          <p14:tracePt t="28623" x="1908175" y="3533775"/>
          <p14:tracePt t="28626" x="1927225" y="3524250"/>
          <p14:tracePt t="28632" x="1944688" y="3524250"/>
          <p14:tracePt t="28641" x="1954213" y="3516313"/>
          <p14:tracePt t="28649" x="1963738" y="3516313"/>
          <p14:tracePt t="28652" x="1973263" y="3506788"/>
          <p14:tracePt t="28660" x="1990725" y="3497263"/>
          <p14:tracePt t="28688" x="2017713" y="3479800"/>
          <p14:tracePt t="28706" x="2073275" y="3460750"/>
          <p14:tracePt t="28715" x="2082800" y="3460750"/>
          <p14:tracePt t="28747" x="2109788" y="3451225"/>
          <p14:tracePt t="28773" x="2127250" y="3451225"/>
          <p14:tracePt t="28835" x="2182813" y="3433763"/>
          <p14:tracePt t="28852" x="2209800" y="3433763"/>
          <p14:tracePt t="28872" x="2255838" y="3424238"/>
          <p14:tracePt t="28894" x="2292350" y="3424238"/>
          <p14:tracePt t="28915" x="2319338" y="3424238"/>
          <p14:tracePt t="28936" x="2346325" y="3424238"/>
          <p14:tracePt t="28961" x="2374900" y="3424238"/>
          <p14:tracePt t="28981" x="2392363" y="3424238"/>
          <p14:tracePt t="29324" x="2338388" y="3424238"/>
          <p14:tracePt t="29338" x="2209800" y="3424238"/>
          <p14:tracePt t="29350" x="2109788" y="3424238"/>
          <p14:tracePt t="29363" x="2073275" y="3424238"/>
          <p14:tracePt t="29374" x="2009775" y="3424238"/>
          <p14:tracePt t="29377" x="1973263" y="3433763"/>
          <p14:tracePt t="29383" x="1936750" y="3443288"/>
          <p14:tracePt t="29393" x="1917700" y="3443288"/>
          <p14:tracePt t="29397" x="1908175" y="3451225"/>
          <p14:tracePt t="29403" x="1900238" y="3451225"/>
          <p14:tracePt t="29413" x="1890713" y="3460750"/>
          <p14:tracePt t="29432" x="1881188" y="3460750"/>
          <p14:tracePt t="29451" x="1827213" y="3479800"/>
          <p14:tracePt t="29460" x="1817688" y="3479800"/>
          <p14:tracePt t="29464" x="1798638" y="3497263"/>
          <p14:tracePt t="29473" x="1798638" y="3506788"/>
          <p14:tracePt t="29482" x="1781175" y="3506788"/>
          <p14:tracePt t="29485" x="1771650" y="3516313"/>
          <p14:tracePt t="29510" x="1754188" y="3516313"/>
          <p14:tracePt t="29531" x="1735138" y="3524250"/>
          <p14:tracePt t="29898" x="1725613" y="3533775"/>
          <p14:tracePt t="29903" x="1698625" y="3543300"/>
          <p14:tracePt t="29909" x="1681163" y="3560763"/>
          <p14:tracePt t="29915" x="1662113" y="3570288"/>
          <p14:tracePt t="29923" x="1616075" y="3606800"/>
          <p14:tracePt t="29930" x="1598613" y="3633788"/>
          <p14:tracePt t="29932" x="1589088" y="3643313"/>
          <p14:tracePt t="29941" x="1570038" y="3670300"/>
          <p14:tracePt t="29947" x="1562100" y="3679825"/>
          <p14:tracePt t="29954" x="1552575" y="3698875"/>
          <p14:tracePt t="29961" x="1543050" y="3716338"/>
          <p14:tracePt t="29970" x="1525588" y="3735388"/>
          <p14:tracePt t="29977" x="1525588" y="3743325"/>
          <p14:tracePt t="29980" x="1525588" y="3752850"/>
          <p14:tracePt t="30006" x="1516063" y="3779838"/>
          <p14:tracePt t="30021" x="1516063" y="3816350"/>
          <p14:tracePt t="30026" x="1516063" y="3835400"/>
          <p14:tracePt t="30029" x="1506538" y="3852863"/>
          <p14:tracePt t="30039" x="1506538" y="3862388"/>
          <p14:tracePt t="30042" x="1506538" y="3881438"/>
          <p14:tracePt t="30051" x="1506538" y="3889375"/>
          <p14:tracePt t="30058" x="1506538" y="3898900"/>
          <p14:tracePt t="30063" x="1506538" y="3908425"/>
          <p14:tracePt t="30072" x="1506538" y="3917950"/>
          <p14:tracePt t="30080" x="1506538" y="3927475"/>
          <p14:tracePt t="30085" x="1506538" y="3935413"/>
          <p14:tracePt t="30092" x="1506538" y="3944938"/>
          <p14:tracePt t="30150" x="1506538" y="3954463"/>
          <p14:tracePt t="32085" x="1479550" y="3954463"/>
          <p14:tracePt t="32092" x="1423988" y="3944938"/>
          <p14:tracePt t="32105" x="1314450" y="3927475"/>
          <p14:tracePt t="32121" x="1214438" y="3908425"/>
          <p14:tracePt t="32127" x="1141413" y="3898900"/>
          <p14:tracePt t="32129" x="1114425" y="3898900"/>
          <p14:tracePt t="32138" x="1087438" y="3898900"/>
          <p14:tracePt t="32145" x="1058863" y="3898900"/>
          <p14:tracePt t="32149" x="1041400" y="3898900"/>
          <p14:tracePt t="32155" x="1022350" y="3898900"/>
          <p14:tracePt t="32166" x="1014413" y="3898900"/>
          <p14:tracePt t="32173" x="995363" y="3898900"/>
          <p14:tracePt t="32178" x="958850" y="3898900"/>
          <p14:tracePt t="32187" x="949325" y="3898900"/>
          <p14:tracePt t="32191" x="931863" y="3898900"/>
          <p14:tracePt t="32199" x="912813" y="3898900"/>
          <p14:tracePt t="32208" x="895350" y="3898900"/>
          <p14:tracePt t="32213" x="868363" y="3898900"/>
          <p14:tracePt t="32220" x="839788" y="3898900"/>
          <p14:tracePt t="32228" x="822325" y="3898900"/>
          <p14:tracePt t="32250" x="739775" y="3898900"/>
          <p14:tracePt t="32263" x="703263" y="3908425"/>
          <p14:tracePt t="32277" x="684213" y="3917950"/>
          <p14:tracePt t="32280" x="676275" y="3917950"/>
          <p14:tracePt t="32289" x="666750" y="3917950"/>
          <p14:tracePt t="32300" x="657225" y="3927475"/>
          <p14:tracePt t="32303" x="647700" y="3927475"/>
          <p14:tracePt t="32309" x="639763" y="3927475"/>
          <p14:tracePt t="32326" x="639763" y="3935413"/>
          <p14:tracePt t="32329" x="630238" y="3935413"/>
          <p14:tracePt t="32352" x="620713" y="3935413"/>
          <p14:tracePt t="32372" x="603250" y="3944938"/>
          <p14:tracePt t="32400" x="603250" y="3954463"/>
          <p14:tracePt t="32405" x="593725" y="3963988"/>
          <p14:tracePt t="32413" x="584200" y="3971925"/>
          <p14:tracePt t="32421" x="584200" y="3981450"/>
          <p14:tracePt t="32426" x="574675" y="3990975"/>
          <p14:tracePt t="32433" x="574675" y="4000500"/>
          <p14:tracePt t="32448" x="566738" y="4017963"/>
          <p14:tracePt t="32455" x="566738" y="4027488"/>
          <p14:tracePt t="32462" x="566738" y="4037013"/>
          <p14:tracePt t="32476" x="557213" y="4044950"/>
          <p14:tracePt t="32493" x="557213" y="4064000"/>
          <p14:tracePt t="32502" x="547688" y="4073525"/>
          <p14:tracePt t="32532" x="547688" y="4081463"/>
          <p14:tracePt t="32563" x="547688" y="4110038"/>
          <p14:tracePt t="32574" x="547688" y="4117975"/>
          <p14:tracePt t="32588" x="547688" y="4127500"/>
          <p14:tracePt t="32603" x="547688" y="4137025"/>
          <p14:tracePt t="32626" x="547688" y="4146550"/>
          <p14:tracePt t="32649" x="547688" y="4154488"/>
          <p14:tracePt t="32684" x="547688" y="4164013"/>
          <p14:tracePt t="32697" x="557213" y="4183063"/>
          <p14:tracePt t="32711" x="574675" y="4183063"/>
          <p14:tracePt t="32718" x="574675" y="4191000"/>
          <p14:tracePt t="32720" x="584200" y="4200525"/>
          <p14:tracePt t="32730" x="593725" y="4200525"/>
          <p14:tracePt t="32738" x="611188" y="4210050"/>
          <p14:tracePt t="32741" x="620713" y="4210050"/>
          <p14:tracePt t="32750" x="630238" y="4219575"/>
          <p14:tracePt t="32758" x="639763" y="4219575"/>
          <p14:tracePt t="32780" x="647700" y="4219575"/>
          <p14:tracePt t="32807" x="657225" y="4219575"/>
          <p14:tracePt t="32829" x="676275" y="4219575"/>
          <p14:tracePt t="32855" x="693738" y="4219575"/>
          <p14:tracePt t="34075" x="757238" y="4219575"/>
          <p14:tracePt t="34082" x="831850" y="4219575"/>
          <p14:tracePt t="34090" x="868363" y="4219575"/>
          <p14:tracePt t="34105" x="985838" y="4219575"/>
          <p14:tracePt t="34117" x="1068388" y="4219575"/>
          <p14:tracePt t="34122" x="1095375" y="4219575"/>
          <p14:tracePt t="34126" x="1141413" y="4219575"/>
          <p14:tracePt t="34133" x="1177925" y="4219575"/>
          <p14:tracePt t="34143" x="1233488" y="4219575"/>
          <p14:tracePt t="34146" x="1296988" y="4219575"/>
          <p14:tracePt t="34169" x="1433513" y="4191000"/>
          <p14:tracePt t="34180" x="1616075" y="4164013"/>
          <p14:tracePt t="34187" x="1698625" y="4154488"/>
          <p14:tracePt t="34189" x="1771650" y="4137025"/>
          <p14:tracePt t="34196" x="1844675" y="4127500"/>
          <p14:tracePt t="34210" x="1981200" y="4127500"/>
          <p14:tracePt t="34215" x="2073275" y="4100513"/>
          <p14:tracePt t="34223" x="2146300" y="4100513"/>
          <p14:tracePt t="34232" x="2273300" y="4100513"/>
          <p14:tracePt t="34238" x="2338388" y="4100513"/>
          <p14:tracePt t="34248" x="2428875" y="4081463"/>
          <p14:tracePt t="34275" x="2667000" y="4081463"/>
          <p14:tracePt t="34304" x="3095625" y="4044950"/>
          <p14:tracePt t="34329" x="3324225" y="4017963"/>
          <p14:tracePt t="34348" x="3479800" y="4017963"/>
          <p14:tracePt t="34365" x="3679825" y="4017963"/>
          <p14:tracePt t="34378" x="3817938" y="4017963"/>
          <p14:tracePt t="34396" x="3944938" y="4017963"/>
          <p14:tracePt t="34411" x="4073525" y="4027488"/>
          <p14:tracePt t="34419" x="4127500" y="4044950"/>
          <p14:tracePt t="34434" x="4219575" y="4044950"/>
          <p14:tracePt t="34451" x="4329113" y="4054475"/>
          <p14:tracePt t="34465" x="4492625" y="4054475"/>
          <p14:tracePt t="34474" x="4521200" y="4054475"/>
          <p14:tracePt t="34487" x="4575175" y="4054475"/>
          <p14:tracePt t="34503" x="4648200" y="4054475"/>
          <p14:tracePt t="34515" x="4703763" y="4054475"/>
          <p14:tracePt t="34525" x="4711700" y="4054475"/>
          <p14:tracePt t="34535" x="4757738" y="4054475"/>
          <p14:tracePt t="34550" x="4794250" y="4064000"/>
          <p14:tracePt t="34563" x="4830763" y="4073525"/>
          <p14:tracePt t="34577" x="4867275" y="4090988"/>
          <p14:tracePt t="34591" x="4886325" y="4090988"/>
          <p14:tracePt t="34603" x="4913313" y="4100513"/>
          <p14:tracePt t="34617" x="4940300" y="4110038"/>
          <p14:tracePt t="34631" x="4976813" y="4117975"/>
          <p14:tracePt t="34645" x="5049838" y="4137025"/>
          <p14:tracePt t="34658" x="5068888" y="4146550"/>
          <p14:tracePt t="34672" x="5086350" y="4154488"/>
          <p14:tracePt t="34689" x="5122863" y="4154488"/>
          <p14:tracePt t="34697" x="5132388" y="4154488"/>
          <p14:tracePt t="34744" x="5141913" y="4154488"/>
          <p14:tracePt t="34763" x="5151438" y="4154488"/>
          <p14:tracePt t="35060" x="5059363" y="4154488"/>
          <p14:tracePt t="35071" x="4949825" y="4154488"/>
          <p14:tracePt t="35081" x="4867275" y="4146550"/>
          <p14:tracePt t="35093" x="4667250" y="4117975"/>
          <p14:tracePt t="35099" x="4521200" y="4117975"/>
          <p14:tracePt t="35104" x="4429125" y="4100513"/>
          <p14:tracePt t="35110" x="4229100" y="4100513"/>
          <p14:tracePt t="35159" x="3798888" y="4117975"/>
          <p14:tracePt t="35183" x="3506788" y="4090988"/>
          <p14:tracePt t="35211" x="3324225" y="4044950"/>
          <p14:tracePt t="35237" x="3022600" y="4000500"/>
          <p14:tracePt t="35261" x="2786063" y="4008438"/>
          <p14:tracePt t="35284" x="2620963" y="4017963"/>
          <p14:tracePt t="35304" x="2538413" y="4017963"/>
          <p14:tracePt t="35322" x="2374900" y="4017963"/>
          <p14:tracePt t="35341" x="2273300" y="4017963"/>
          <p14:tracePt t="35361" x="2192338" y="4044950"/>
          <p14:tracePt t="35384" x="2127250" y="4054475"/>
          <p14:tracePt t="35406" x="2054225" y="4054475"/>
          <p14:tracePt t="35425" x="1973263" y="4064000"/>
          <p14:tracePt t="35441" x="1900238" y="4073525"/>
          <p14:tracePt t="35457" x="1854200" y="4081463"/>
          <p14:tracePt t="35472" x="1781175" y="4100513"/>
          <p14:tracePt t="35489" x="1725613" y="4110038"/>
          <p14:tracePt t="35505" x="1689100" y="4110038"/>
          <p14:tracePt t="35520" x="1671638" y="4117975"/>
          <p14:tracePt t="35538" x="1606550" y="4137025"/>
          <p14:tracePt t="35542" x="1589088" y="4146550"/>
          <p14:tracePt t="35556" x="1570038" y="4146550"/>
          <p14:tracePt t="35571" x="1533525" y="4154488"/>
          <p14:tracePt t="35589" x="1516063" y="4154488"/>
          <p14:tracePt t="35598" x="1506538" y="4154488"/>
          <p14:tracePt t="35611" x="1489075" y="4154488"/>
          <p14:tracePt t="35631" x="1470025" y="4154488"/>
          <p14:tracePt t="35647" x="1443038" y="4154488"/>
          <p14:tracePt t="35662" x="1423988" y="4154488"/>
          <p14:tracePt t="35677" x="1416050" y="4154488"/>
          <p14:tracePt t="35694" x="1387475" y="4154488"/>
          <p14:tracePt t="35711" x="1360488" y="4154488"/>
          <p14:tracePt t="35725" x="1350963" y="4154488"/>
          <p14:tracePt t="35740" x="1343025" y="4154488"/>
          <p14:tracePt t="35755" x="1333500" y="4154488"/>
          <p14:tracePt t="35765" x="1323975" y="4154488"/>
          <p14:tracePt t="35804" x="1306513" y="4154488"/>
          <p14:tracePt t="35838" x="1296988" y="4154488"/>
          <p14:tracePt t="35896" x="1296988" y="4164013"/>
          <p14:tracePt t="35912" x="1333500" y="4173538"/>
          <p14:tracePt t="35930" x="1360488" y="4183063"/>
          <p14:tracePt t="35948" x="1423988" y="4191000"/>
          <p14:tracePt t="35964" x="1452563" y="4210050"/>
          <p14:tracePt t="35978" x="1497013" y="4210050"/>
          <p14:tracePt t="35996" x="1516063" y="4210050"/>
          <p14:tracePt t="36015" x="1543050" y="4210050"/>
          <p14:tracePt t="36030" x="1598613" y="4219575"/>
          <p14:tracePt t="36045" x="1625600" y="4219575"/>
          <p14:tracePt t="36064" x="1652588" y="4219575"/>
          <p14:tracePt t="36078" x="1698625" y="4219575"/>
          <p14:tracePt t="36094" x="1725613" y="4219575"/>
          <p14:tracePt t="36112" x="1744663" y="4219575"/>
          <p14:tracePt t="36127" x="1771650" y="4219575"/>
          <p14:tracePt t="36141" x="1781175" y="4219575"/>
          <p14:tracePt t="36156" x="1790700" y="4219575"/>
          <p14:tracePt t="36168" x="1798638" y="4219575"/>
          <p14:tracePt t="36211" x="1808163" y="4219575"/>
          <p14:tracePt t="36266" x="1790700" y="4219575"/>
          <p14:tracePt t="36272" x="1771650" y="4219575"/>
          <p14:tracePt t="36278" x="1744663" y="4219575"/>
          <p14:tracePt t="36284" x="1735138" y="4219575"/>
          <p14:tracePt t="36297" x="1717675" y="4219575"/>
          <p14:tracePt t="36313" x="1689100" y="4219575"/>
          <p14:tracePt t="36327" x="1662113" y="4219575"/>
          <p14:tracePt t="36346" x="1652588" y="4219575"/>
          <p14:tracePt t="36365" x="1606550" y="4219575"/>
          <p14:tracePt t="36387" x="1570038" y="4219575"/>
          <p14:tracePt t="36408" x="1562100" y="4219575"/>
          <p14:tracePt t="36436" x="1552575" y="4219575"/>
          <p14:tracePt t="36449" x="1552575" y="4227513"/>
          <p14:tracePt t="36463" x="1543050" y="4227513"/>
          <p14:tracePt t="36477" x="1543050" y="4237038"/>
          <p14:tracePt t="39466" x="1525588" y="4237038"/>
          <p14:tracePt t="39480" x="1479550" y="4237038"/>
          <p14:tracePt t="39489" x="1443038" y="4237038"/>
          <p14:tracePt t="39501" x="1379538" y="4237038"/>
          <p14:tracePt t="39506" x="1343025" y="4237038"/>
          <p14:tracePt t="39509" x="1323975" y="4237038"/>
          <p14:tracePt t="39518" x="1296988" y="4237038"/>
          <p14:tracePt t="39525" x="1277938" y="4237038"/>
          <p14:tracePt t="39532" x="1241425" y="4237038"/>
          <p14:tracePt t="39538" x="1233488" y="4237038"/>
          <p14:tracePt t="39568" x="1187450" y="4237038"/>
          <p14:tracePt t="39577" x="1150938" y="4237038"/>
          <p14:tracePt t="39580" x="1131888" y="4227513"/>
          <p14:tracePt t="39585" x="1123950" y="4227513"/>
          <p14:tracePt t="39596" x="1114425" y="4227513"/>
          <p14:tracePt t="39611" x="1095375" y="4219575"/>
          <p14:tracePt t="39637" x="1041400" y="4210050"/>
          <p14:tracePt t="39649" x="1031875" y="4210050"/>
          <p14:tracePt t="39656" x="1014413" y="4210050"/>
          <p14:tracePt t="39664" x="1004888" y="4210050"/>
          <p14:tracePt t="39676" x="985838" y="4210050"/>
          <p14:tracePt t="39683" x="958850" y="4200525"/>
          <p14:tracePt t="39689" x="949325" y="4200525"/>
          <p14:tracePt t="39700" x="941388" y="4200525"/>
          <p14:tracePt t="39712" x="931863" y="4200525"/>
          <p14:tracePt t="39723" x="922338" y="4200525"/>
          <p14:tracePt t="39725" x="904875" y="4200525"/>
          <p14:tracePt t="39739" x="895350" y="4200525"/>
          <p14:tracePt t="39743" x="885825" y="4200525"/>
          <p14:tracePt t="39752" x="876300" y="4200525"/>
          <p14:tracePt t="39767" x="868363" y="4200525"/>
          <p14:tracePt t="39773" x="858838" y="4200525"/>
          <p14:tracePt t="39779" x="849313" y="4200525"/>
          <p14:tracePt t="39788" x="839788" y="4200525"/>
          <p14:tracePt t="39792" x="822325" y="4200525"/>
          <p14:tracePt t="39811" x="812800" y="4200525"/>
          <p14:tracePt t="39828" x="785813" y="4200525"/>
          <p14:tracePt t="39847" x="776288" y="4200525"/>
          <p14:tracePt t="39885" x="766763" y="4200525"/>
          <p14:tracePt t="39968" x="785813" y="4200525"/>
          <p14:tracePt t="39975" x="793750" y="4200525"/>
          <p14:tracePt t="39983" x="812800" y="4191000"/>
          <p14:tracePt t="39997" x="849313" y="4183063"/>
          <p14:tracePt t="40010" x="885825" y="4173538"/>
          <p14:tracePt t="40021" x="931863" y="4154488"/>
          <p14:tracePt t="40031" x="941388" y="4146550"/>
          <p14:tracePt t="40046" x="958850" y="4137025"/>
          <p14:tracePt t="40067" x="968375" y="4137025"/>
          <p14:tracePt t="40092" x="977900" y="4137025"/>
          <p14:tracePt t="40106" x="985838" y="4137025"/>
          <p14:tracePt t="40131" x="1031875" y="4127500"/>
          <p14:tracePt t="40146" x="1068388" y="4117975"/>
          <p14:tracePt t="40155" x="1077913" y="4117975"/>
          <p14:tracePt t="40169" x="1104900" y="4110038"/>
          <p14:tracePt t="40183" x="1123950" y="4110038"/>
          <p14:tracePt t="40197" x="1141413" y="4100513"/>
          <p14:tracePt t="40209" x="1160463" y="4100513"/>
          <p14:tracePt t="40219" x="1187450" y="4090988"/>
          <p14:tracePt t="40233" x="1223963" y="4090988"/>
          <p14:tracePt t="40246" x="1241425" y="4090988"/>
          <p14:tracePt t="40259" x="1287463" y="4090988"/>
          <p14:tracePt t="40272" x="1323975" y="4090988"/>
          <p14:tracePt t="40282" x="1387475" y="4081463"/>
          <p14:tracePt t="40317" x="1470025" y="4081463"/>
          <p14:tracePt t="40331" x="1516063" y="4064000"/>
          <p14:tracePt t="40346" x="1562100" y="4064000"/>
          <p14:tracePt t="40359" x="1570038" y="4064000"/>
          <p14:tracePt t="40375" x="1606550" y="4064000"/>
          <p14:tracePt t="40387" x="1635125" y="4064000"/>
          <p14:tracePt t="40400" x="1652588" y="4064000"/>
          <p14:tracePt t="40413" x="1681163" y="4064000"/>
          <p14:tracePt t="40421" x="1689100" y="4064000"/>
          <p14:tracePt t="40431" x="1717675" y="4064000"/>
          <p14:tracePt t="40446" x="1735138" y="4064000"/>
          <p14:tracePt t="40457" x="1771650" y="4054475"/>
          <p14:tracePt t="40464" x="1808163" y="4054475"/>
          <p14:tracePt t="40475" x="1854200" y="4044950"/>
          <p14:tracePt t="40489" x="1871663" y="4044950"/>
          <p14:tracePt t="40504" x="1927225" y="4044950"/>
          <p14:tracePt t="40513" x="1963738" y="4044950"/>
          <p14:tracePt t="40522" x="2009775" y="4044950"/>
          <p14:tracePt t="40533" x="2036763" y="4044950"/>
          <p14:tracePt t="40545" x="2073275" y="4044950"/>
          <p14:tracePt t="40557" x="2090738" y="4044950"/>
          <p14:tracePt t="40570" x="2127250" y="4044950"/>
          <p14:tracePt t="40583" x="2163763" y="4044950"/>
          <p14:tracePt t="40593" x="2209800" y="4044950"/>
          <p14:tracePt t="40597" x="2228850" y="4044950"/>
          <p14:tracePt t="40604" x="2255838" y="4044950"/>
          <p14:tracePt t="40613" x="2282825" y="4044950"/>
          <p14:tracePt t="40618" x="2309813" y="4044950"/>
          <p14:tracePt t="40626" x="2355850" y="4044950"/>
          <p14:tracePt t="40634" x="2382838" y="4044950"/>
          <p14:tracePt t="40639" x="2411413" y="4044950"/>
          <p14:tracePt t="40649" x="2457450" y="4044950"/>
          <p14:tracePt t="40652" x="2493963" y="4044950"/>
          <p14:tracePt t="40660" x="2520950" y="4044950"/>
          <p14:tracePt t="40667" x="2547938" y="4044950"/>
          <p14:tracePt t="40675" x="2593975" y="4044950"/>
          <p14:tracePt t="40682" x="2611438" y="4044950"/>
          <p14:tracePt t="40690" x="2630488" y="4054475"/>
          <p14:tracePt t="40708" x="2684463" y="4054475"/>
          <p14:tracePt t="40725" x="2776538" y="4054475"/>
          <p14:tracePt t="40731" x="2803525" y="4054475"/>
          <p14:tracePt t="40745" x="2886075" y="4054475"/>
          <p14:tracePt t="40757" x="2922588" y="4054475"/>
          <p14:tracePt t="40768" x="3005138" y="4054475"/>
          <p14:tracePt t="40774" x="3032125" y="4054475"/>
          <p14:tracePt t="40785" x="3086100" y="4054475"/>
          <p14:tracePt t="40798" x="3159125" y="4054475"/>
          <p14:tracePt t="40813" x="3251200" y="4073525"/>
          <p14:tracePt t="40820" x="3287713" y="4073525"/>
          <p14:tracePt t="40829" x="3314700" y="4073525"/>
          <p14:tracePt t="40843" x="3387725" y="4081463"/>
          <p14:tracePt t="40854" x="3452813" y="4100513"/>
          <p14:tracePt t="40861" x="3506788" y="4110038"/>
          <p14:tracePt t="40874" x="3562350" y="4117975"/>
          <p14:tracePt t="40888" x="3679825" y="4127500"/>
          <p14:tracePt t="41266" x="3771900" y="4127500"/>
          <p14:tracePt t="41281" x="3881438" y="4127500"/>
          <p14:tracePt t="41292" x="3963988" y="4127500"/>
          <p14:tracePt t="41304" x="4073525" y="4127500"/>
          <p14:tracePt t="41316" x="4156075" y="4117975"/>
          <p14:tracePt t="41322" x="4192588" y="4117975"/>
          <p14:tracePt t="41327" x="4246563" y="4110038"/>
          <p14:tracePt t="41336" x="4283075" y="4110038"/>
          <p14:tracePt t="41342" x="4338638" y="4110038"/>
          <p14:tracePt t="41350" x="4383088" y="4110038"/>
          <p14:tracePt t="41361" x="4492625" y="4090988"/>
          <p14:tracePt t="41371" x="4529138" y="4090988"/>
          <p14:tracePt t="41376" x="4594225" y="4081463"/>
          <p14:tracePt t="41383" x="4648200" y="4081463"/>
          <p14:tracePt t="41391" x="4684713" y="4073525"/>
          <p14:tracePt t="41396" x="4730750" y="4073525"/>
          <p14:tracePt t="41408" x="4784725" y="4064000"/>
          <p14:tracePt t="41412" x="4813300" y="4064000"/>
          <p14:tracePt t="41416" x="4840288" y="4064000"/>
          <p14:tracePt t="41426" x="4886325" y="4064000"/>
          <p14:tracePt t="41453" x="4986338" y="4064000"/>
          <p14:tracePt t="41484" x="5122863" y="4054475"/>
          <p14:tracePt t="41508" x="5187950" y="4054475"/>
          <p14:tracePt t="41532" x="5251450" y="4027488"/>
          <p14:tracePt t="41549" x="5341938" y="4027488"/>
          <p14:tracePt t="41568" x="5407025" y="4027488"/>
          <p14:tracePt t="41586" x="5480050" y="4027488"/>
          <p14:tracePt t="41604" x="5516563" y="4037013"/>
          <p14:tracePt t="41618" x="5553075" y="4044950"/>
          <p14:tracePt t="41632" x="5589588" y="4044950"/>
          <p14:tracePt t="41642" x="5616575" y="4054475"/>
          <p14:tracePt t="41653" x="5653088" y="4064000"/>
          <p14:tracePt t="41664" x="5662613" y="4064000"/>
          <p14:tracePt t="41677" x="5699125" y="4073525"/>
          <p14:tracePt t="41689" x="5735638" y="4081463"/>
          <p14:tracePt t="41701" x="5799138" y="4090988"/>
          <p14:tracePt t="41708" x="5818188" y="4090988"/>
          <p14:tracePt t="41720" x="5835650" y="4090988"/>
          <p14:tracePt t="41729" x="5872163" y="4100513"/>
          <p14:tracePt t="41742" x="5881688" y="4100513"/>
          <p14:tracePt t="41757" x="5918200" y="4100513"/>
          <p14:tracePt t="41771" x="5945188" y="4100513"/>
          <p14:tracePt t="41783" x="5954713" y="4100513"/>
          <p14:tracePt t="41792" x="5964238" y="4100513"/>
          <p14:tracePt t="41803" x="5972175" y="4100513"/>
          <p14:tracePt t="41819" x="6008688" y="4110038"/>
          <p14:tracePt t="42509" x="5991225" y="4090988"/>
          <p14:tracePt t="42517" x="5954713" y="4054475"/>
          <p14:tracePt t="42526" x="5872163" y="3990975"/>
          <p14:tracePt t="42535" x="5845175" y="3954463"/>
          <p14:tracePt t="42540" x="5745163" y="3881438"/>
          <p14:tracePt t="42546" x="5680075" y="3862388"/>
          <p14:tracePt t="42553" x="5580063" y="3798888"/>
          <p14:tracePt t="42561" x="5480050" y="3735388"/>
          <p14:tracePt t="42568" x="5387975" y="3689350"/>
          <p14:tracePt t="42592" x="5232400" y="3652838"/>
          <p14:tracePt t="42615" x="4949825" y="3552825"/>
          <p14:tracePt t="42621" x="4757738" y="3506788"/>
          <p14:tracePt t="42631" x="4638675" y="3497263"/>
          <p14:tracePt t="42636" x="4548188" y="3470275"/>
          <p14:tracePt t="42646" x="4465638" y="3451225"/>
          <p14:tracePt t="42660" x="4310063" y="3414713"/>
          <p14:tracePt t="42670" x="4219575" y="3406775"/>
          <p14:tracePt t="42687" x="3817938" y="3370263"/>
          <p14:tracePt t="42691" x="3725863" y="3370263"/>
          <p14:tracePt t="42713" x="3570288" y="3360738"/>
          <p14:tracePt t="42723" x="3470275" y="3324225"/>
          <p14:tracePt t="42729" x="3370263" y="3314700"/>
          <p14:tracePt t="42741" x="3297238" y="3297238"/>
          <p14:tracePt t="42757" x="3013075" y="3260725"/>
          <p14:tracePt t="42770" x="2895600" y="3251200"/>
          <p14:tracePt t="42776" x="2794000" y="3232150"/>
          <p14:tracePt t="42787" x="2730500" y="3224213"/>
          <p14:tracePt t="42798" x="2511425" y="3232150"/>
          <p14:tracePt t="42811" x="2338388" y="3260725"/>
          <p14:tracePt t="42819" x="2246313" y="3268663"/>
          <p14:tracePt t="42830" x="2182813" y="3278188"/>
          <p14:tracePt t="42844" x="2119313" y="3297238"/>
          <p14:tracePt t="42853" x="2000250" y="3314700"/>
          <p14:tracePt t="42863" x="1973263" y="3324225"/>
          <p14:tracePt t="42877" x="1871663" y="3341688"/>
          <p14:tracePt t="42889" x="1771650" y="3370263"/>
          <p14:tracePt t="42901" x="1662113" y="3397250"/>
          <p14:tracePt t="42912" x="1635125" y="3424238"/>
          <p14:tracePt t="42926" x="1562100" y="3479800"/>
          <p14:tracePt t="42938" x="1497013" y="3524250"/>
          <p14:tracePt t="42947" x="1470025" y="3560763"/>
          <p14:tracePt t="42956" x="1423988" y="3606800"/>
          <p14:tracePt t="42965" x="1379538" y="3633788"/>
          <p14:tracePt t="42979" x="1333500" y="3670300"/>
          <p14:tracePt t="42991" x="1270000" y="3725863"/>
          <p14:tracePt t="43004" x="1214438" y="3779838"/>
          <p14:tracePt t="43016" x="1150938" y="3808413"/>
          <p14:tracePt t="43027" x="1114425" y="3825875"/>
          <p14:tracePt t="43033" x="1095375" y="3844925"/>
          <p14:tracePt t="43042" x="1068388" y="3862388"/>
          <p14:tracePt t="43055" x="1041400" y="3889375"/>
          <p14:tracePt t="43069" x="1014413" y="3917950"/>
          <p14:tracePt t="43079" x="968375" y="3954463"/>
          <p14:tracePt t="43091" x="949325" y="3971925"/>
          <p14:tracePt t="43102" x="922338" y="3990975"/>
          <p14:tracePt t="43114" x="876300" y="4017963"/>
          <p14:tracePt t="43127" x="831850" y="4100513"/>
          <p14:tracePt t="43135" x="803275" y="4137025"/>
          <p14:tracePt t="43148" x="776288" y="4173538"/>
          <p14:tracePt t="43161" x="766763" y="4183063"/>
          <p14:tracePt t="43174" x="766763" y="4191000"/>
          <p14:tracePt t="43184" x="766763" y="4210050"/>
          <p14:tracePt t="43201" x="766763" y="4219575"/>
          <p14:tracePt t="43213" x="757238" y="4219575"/>
          <p14:tracePt t="43230" x="757238" y="4227513"/>
          <p14:tracePt t="46144" x="766763" y="4227513"/>
          <p14:tracePt t="46157" x="793750" y="4227513"/>
          <p14:tracePt t="46172" x="831850" y="4227513"/>
          <p14:tracePt t="46189" x="868363" y="4227513"/>
          <p14:tracePt t="46196" x="904875" y="4227513"/>
          <p14:tracePt t="46205" x="931863" y="4237038"/>
          <p14:tracePt t="46226" x="968375" y="4256088"/>
          <p14:tracePt t="46238" x="977900" y="4256088"/>
          <p14:tracePt t="46242" x="977900" y="4264025"/>
          <p14:tracePt t="46252" x="985838" y="4264025"/>
          <p14:tracePt t="46259" x="985838" y="4273550"/>
          <p14:tracePt t="46263" x="1004888" y="4273550"/>
          <p14:tracePt t="46278" x="1004888" y="4283075"/>
          <p14:tracePt t="46285" x="1014413" y="4283075"/>
          <p14:tracePt t="46292" x="1014413" y="4292600"/>
          <p14:tracePt t="46305" x="1031875" y="4319588"/>
          <p14:tracePt t="46319" x="1031875" y="4329113"/>
          <p14:tracePt t="46326" x="1031875" y="4337050"/>
          <p14:tracePt t="46335" x="1031875" y="4346575"/>
          <p14:tracePt t="46341" x="1041400" y="4365625"/>
          <p14:tracePt t="46350" x="1041400" y="4373563"/>
          <p14:tracePt t="46352" x="1041400" y="4392613"/>
          <p14:tracePt t="46367" x="1041400" y="4402138"/>
          <p14:tracePt t="46374" x="1041400" y="4410075"/>
          <p14:tracePt t="46389" x="1041400" y="4419600"/>
          <p14:tracePt t="46411" x="1041400" y="4429125"/>
          <p14:tracePt t="46446" x="1041400" y="4438650"/>
          <p14:tracePt t="48075" x="1104900" y="4410075"/>
          <p14:tracePt t="48085" x="1150938" y="4402138"/>
          <p14:tracePt t="48098" x="1177925" y="4383088"/>
          <p14:tracePt t="48110" x="1270000" y="4365625"/>
          <p14:tracePt t="48116" x="1296988" y="4337050"/>
          <p14:tracePt t="48122" x="1323975" y="4337050"/>
          <p14:tracePt t="48131" x="1370013" y="4337050"/>
          <p14:tracePt t="48137" x="1406525" y="4337050"/>
          <p14:tracePt t="48146" x="1460500" y="4337050"/>
          <p14:tracePt t="48151" x="1479550" y="4337050"/>
          <p14:tracePt t="48159" x="1516063" y="4356100"/>
          <p14:tracePt t="48165" x="1543050" y="4356100"/>
          <p14:tracePt t="48173" x="1570038" y="4356100"/>
          <p14:tracePt t="48181" x="1579563" y="4356100"/>
          <p14:tracePt t="48184" x="1598613" y="4356100"/>
          <p14:tracePt t="48207" x="1625600" y="4356100"/>
          <p14:tracePt t="48223" x="1671638" y="4356100"/>
          <p14:tracePt t="48231" x="1698625" y="4356100"/>
          <p14:tracePt t="48235" x="1708150" y="4356100"/>
          <p14:tracePt t="48239" x="1744663" y="4356100"/>
          <p14:tracePt t="48248" x="1762125" y="4356100"/>
          <p14:tracePt t="48254" x="1771650" y="4356100"/>
          <p14:tracePt t="48262" x="1798638" y="4356100"/>
          <p14:tracePt t="48275" x="1827213" y="4356100"/>
          <p14:tracePt t="48284" x="1835150" y="4356100"/>
          <p14:tracePt t="48291" x="1854200" y="4356100"/>
          <p14:tracePt t="48315" x="1890713" y="4356100"/>
          <p14:tracePt t="48326" x="1908175" y="4356100"/>
          <p14:tracePt t="48347" x="1917700" y="4356100"/>
          <p14:tracePt t="48359" x="1927225" y="4356100"/>
          <p14:tracePt t="48367" x="1936750" y="4356100"/>
          <p14:tracePt t="48371" x="1944688" y="4356100"/>
          <p14:tracePt t="48377" x="1954213" y="4356100"/>
          <p14:tracePt t="48385" x="1963738" y="4356100"/>
          <p14:tracePt t="48394" x="1973263" y="4356100"/>
          <p14:tracePt t="48399" x="2000250" y="4356100"/>
          <p14:tracePt t="48407" x="2009775" y="4356100"/>
          <p14:tracePt t="48412" x="2027238" y="4356100"/>
          <p14:tracePt t="48431" x="2036763" y="4356100"/>
          <p14:tracePt t="48455" x="2073275" y="4356100"/>
          <p14:tracePt t="48466" x="2082800" y="4356100"/>
          <p14:tracePt t="48475" x="2090738" y="4365625"/>
          <p14:tracePt t="48827" x="2082800" y="4365625"/>
          <p14:tracePt t="48835" x="2063750" y="4373563"/>
          <p14:tracePt t="48843" x="2046288" y="4383088"/>
          <p14:tracePt t="48852" x="2027238" y="4383088"/>
          <p14:tracePt t="48862" x="1990725" y="4402138"/>
          <p14:tracePt t="48866" x="1973263" y="4402138"/>
          <p14:tracePt t="48874" x="1963738" y="4410075"/>
          <p14:tracePt t="48881" x="1954213" y="4410075"/>
          <p14:tracePt t="48886" x="1944688" y="4419600"/>
          <p14:tracePt t="48895" x="1936750" y="4419600"/>
          <p14:tracePt t="48909" x="1917700" y="4429125"/>
          <p14:tracePt t="48915" x="1908175" y="4429125"/>
          <p14:tracePt t="48949" x="1890713" y="4446588"/>
          <p14:tracePt t="48972" x="1881188" y="4456113"/>
          <p14:tracePt t="48991" x="1871663" y="4465638"/>
          <p14:tracePt t="49007" x="1863725" y="4465638"/>
          <p14:tracePt t="49027" x="1863725" y="4475163"/>
          <p14:tracePt t="49042" x="1854200" y="4475163"/>
          <p14:tracePt t="49063" x="1835150" y="4483100"/>
          <p14:tracePt t="49089" x="1827213" y="4483100"/>
          <p14:tracePt t="49097" x="1827213" y="4492625"/>
          <p14:tracePt t="49105" x="1817688" y="4492625"/>
          <p14:tracePt t="49131" x="1808163" y="4502150"/>
          <p14:tracePt t="49138" x="1798638" y="4502150"/>
          <p14:tracePt t="49159" x="1798638" y="4511675"/>
          <p14:tracePt t="49165" x="1790700" y="4529138"/>
          <p14:tracePt t="49171" x="1781175" y="4529138"/>
          <p14:tracePt t="49200" x="1771650" y="4538663"/>
          <p14:tracePt t="49240" x="1754188" y="4538663"/>
          <p14:tracePt t="49269" x="1744663" y="4538663"/>
          <p14:tracePt t="54901" x="1735138" y="4538663"/>
          <p14:tracePt t="54914" x="1717675" y="4529138"/>
          <p14:tracePt t="54935" x="1681163" y="4511675"/>
          <p14:tracePt t="54950" x="1606550" y="4483100"/>
          <p14:tracePt t="54958" x="1579563" y="4475163"/>
          <p14:tracePt t="54967" x="1570038" y="4456113"/>
          <p14:tracePt t="54974" x="1562100" y="4456113"/>
          <p14:tracePt t="54985" x="1533525" y="4446588"/>
          <p14:tracePt t="55002" x="1516063" y="4438650"/>
          <p14:tracePt t="55012" x="1497013" y="4429125"/>
          <p14:tracePt t="55014" x="1470025" y="4419600"/>
          <p14:tracePt t="55021" x="1460500" y="4419600"/>
          <p14:tracePt t="55029" x="1452563" y="4410075"/>
          <p14:tracePt t="55036" x="1443038" y="4410075"/>
          <p14:tracePt t="55046" x="1443038" y="4402138"/>
          <p14:tracePt t="55075" x="1387475" y="4383088"/>
          <p14:tracePt t="55081" x="1379538" y="4383088"/>
          <p14:tracePt t="55085" x="1370013" y="4383088"/>
          <p14:tracePt t="55090" x="1360488" y="4365625"/>
          <p14:tracePt t="55104" x="1343025" y="4356100"/>
          <p14:tracePt t="55113" x="1333500" y="4356100"/>
          <p14:tracePt t="55118" x="1323975" y="4356100"/>
          <p14:tracePt t="55127" x="1296988" y="4346575"/>
          <p14:tracePt t="55131" x="1287463" y="4346575"/>
          <p14:tracePt t="55139" x="1277938" y="4346575"/>
          <p14:tracePt t="55147" x="1270000" y="4346575"/>
          <p14:tracePt t="55160" x="1260475" y="4346575"/>
          <p14:tracePt t="55169" x="1250950" y="4346575"/>
          <p14:tracePt t="55180" x="1241425" y="4346575"/>
          <p14:tracePt t="55196" x="1214438" y="4346575"/>
          <p14:tracePt t="55217" x="1204913" y="4346575"/>
          <p14:tracePt t="55224" x="1196975" y="4346575"/>
          <p14:tracePt t="55234" x="1187450" y="4346575"/>
          <p14:tracePt t="55249" x="1168400" y="4346575"/>
          <p14:tracePt t="55259" x="1160463" y="4346575"/>
          <p14:tracePt t="55265" x="1141413" y="4346575"/>
          <p14:tracePt t="55294" x="1123950" y="4346575"/>
          <p14:tracePt t="55306" x="1114425" y="4346575"/>
          <p14:tracePt t="55315" x="1104900" y="4346575"/>
          <p14:tracePt t="55340" x="1095375" y="4346575"/>
          <p14:tracePt t="55350" x="1095375" y="4356100"/>
          <p14:tracePt t="55372" x="1087438" y="4373563"/>
          <p14:tracePt t="55390" x="1077913" y="4383088"/>
          <p14:tracePt t="55402" x="1077913" y="4392613"/>
          <p14:tracePt t="55418" x="1050925" y="4410075"/>
          <p14:tracePt t="55436" x="1031875" y="4419600"/>
          <p14:tracePt t="55443" x="1031875" y="4438650"/>
          <p14:tracePt t="55451" x="1022350" y="4456113"/>
          <p14:tracePt t="55459" x="1022350" y="4465638"/>
          <p14:tracePt t="55469" x="1022350" y="4483100"/>
          <p14:tracePt t="55478" x="1022350" y="4492625"/>
          <p14:tracePt t="55483" x="1022350" y="4502150"/>
          <p14:tracePt t="55493" x="1022350" y="4511675"/>
          <p14:tracePt t="55499" x="1022350" y="4519613"/>
          <p14:tracePt t="55504" x="1022350" y="4529138"/>
          <p14:tracePt t="55510" x="1022350" y="4538663"/>
          <p14:tracePt t="55526" x="1022350" y="4548188"/>
          <p14:tracePt t="55529" x="1022350" y="4556125"/>
          <p14:tracePt t="55538" x="1022350" y="4565650"/>
          <p14:tracePt t="55548" x="1022350" y="4575175"/>
          <p14:tracePt t="55554" x="1022350" y="4584700"/>
          <p14:tracePt t="55558" x="1022350" y="4592638"/>
          <p14:tracePt t="55566" x="1022350" y="4602163"/>
          <p14:tracePt t="55575" x="1022350" y="4611688"/>
          <p14:tracePt t="55578" x="1022350" y="4621213"/>
          <p14:tracePt t="55585" x="1022350" y="4648200"/>
          <p14:tracePt t="55594" x="1022350" y="4657725"/>
          <p14:tracePt t="55599" x="1022350" y="4665663"/>
          <p14:tracePt t="55606" x="1022350" y="4694238"/>
          <p14:tracePt t="55620" x="1022350" y="4702175"/>
          <p14:tracePt t="55627" x="1022350" y="4711700"/>
          <p14:tracePt t="55635" x="1022350" y="4721225"/>
          <p14:tracePt t="55642" x="1022350" y="4730750"/>
          <p14:tracePt t="55646" x="1022350" y="4738688"/>
          <p14:tracePt t="55663" x="1022350" y="4748213"/>
          <p14:tracePt t="55668" x="1022350" y="4767263"/>
          <p14:tracePt t="55686" x="1022350" y="4775200"/>
          <p14:tracePt t="55710" x="1022350" y="4784725"/>
          <p14:tracePt t="55744" x="1022350" y="4794250"/>
          <p14:tracePt t="55763" x="1041400" y="4803775"/>
          <p14:tracePt t="55768" x="1050925" y="4803775"/>
          <p14:tracePt t="55789" x="1077913" y="4803775"/>
          <p14:tracePt t="55823" x="1095375" y="4803775"/>
          <p14:tracePt t="55834" x="1123950" y="4821238"/>
          <p14:tracePt t="58289" x="1068388" y="4821238"/>
          <p14:tracePt t="58307" x="831850" y="4821238"/>
          <p14:tracePt t="58322" x="684213" y="4821238"/>
          <p14:tracePt t="58332" x="584200" y="4821238"/>
          <p14:tracePt t="58338" x="511175" y="4803775"/>
          <p14:tracePt t="58341" x="484188" y="4794250"/>
          <p14:tracePt t="58346" x="392113" y="4775200"/>
          <p14:tracePt t="58356" x="319088" y="4757738"/>
          <p14:tracePt t="58361" x="219075" y="4730750"/>
          <p14:tracePt t="58366" x="119063" y="4694238"/>
          <p14:tracePt t="58375" x="63500" y="4675188"/>
          <p14:tracePt t="58381" x="36513" y="46656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15">
            <a:extLst>
              <a:ext uri="{FF2B5EF4-FFF2-40B4-BE49-F238E27FC236}">
                <a16:creationId xmlns:a16="http://schemas.microsoft.com/office/drawing/2014/main" id="{76D70147-18E5-4EEE-A72F-E6DA5B2F8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19ECAEE-9912-40B7-85C4-1EB55F0BB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22"/>
    </mc:Choice>
    <mc:Fallback xmlns="">
      <p:transition spd="slow" advTm="52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" x="3141663" y="1233488"/>
          <p14:tracePt t="467" x="3151188" y="1223963"/>
          <p14:tracePt t="488" x="3205163" y="1204913"/>
          <p14:tracePt t="502" x="3251200" y="1196975"/>
          <p14:tracePt t="513" x="3343275" y="1168400"/>
          <p14:tracePt t="518" x="3370263" y="1168400"/>
          <p14:tracePt t="527" x="3397250" y="1168400"/>
          <p14:tracePt t="531" x="3443288" y="1168400"/>
          <p14:tracePt t="539" x="3470275" y="1168400"/>
          <p14:tracePt t="546" x="3497263" y="1168400"/>
          <p14:tracePt t="554" x="3516313" y="1168400"/>
          <p14:tracePt t="560" x="3543300" y="1168400"/>
          <p14:tracePt t="567" x="3562350" y="1168400"/>
          <p14:tracePt t="596" x="3606800" y="1168400"/>
          <p14:tracePt t="612" x="3662363" y="1177925"/>
          <p14:tracePt t="616" x="3689350" y="1177925"/>
          <p14:tracePt t="621" x="3698875" y="1177925"/>
          <p14:tracePt t="640" x="3735388" y="1177925"/>
          <p14:tracePt t="652" x="3762375" y="1177925"/>
          <p14:tracePt t="662" x="3781425" y="1177925"/>
          <p14:tracePt t="676" x="3789363" y="1177925"/>
          <p14:tracePt t="690" x="3808413" y="1177925"/>
          <p14:tracePt t="725" x="3817938" y="1177925"/>
          <p14:tracePt t="7598" x="3752850" y="1187450"/>
          <p14:tracePt t="7609" x="3652838" y="1204913"/>
          <p14:tracePt t="7614" x="3570288" y="1233488"/>
          <p14:tracePt t="7622" x="3516313" y="1241425"/>
          <p14:tracePt t="7634" x="3406775" y="1260475"/>
          <p14:tracePt t="7647" x="3314700" y="1277938"/>
          <p14:tracePt t="7657" x="3278188" y="1296988"/>
          <p14:tracePt t="7667" x="3178175" y="1306513"/>
          <p14:tracePt t="7671" x="3114675" y="1306513"/>
          <p14:tracePt t="7679" x="3059113" y="1306513"/>
          <p14:tracePt t="7686" x="2976563" y="1323975"/>
          <p14:tracePt t="7694" x="2922588" y="1333500"/>
          <p14:tracePt t="7699" x="2822575" y="1343025"/>
          <p14:tracePt t="7706" x="2749550" y="1370013"/>
          <p14:tracePt t="7716" x="2684463" y="1397000"/>
          <p14:tracePt t="7718" x="2657475" y="1416050"/>
          <p14:tracePt t="7728" x="2584450" y="1443038"/>
          <p14:tracePt t="7733" x="2547938" y="1460500"/>
          <p14:tracePt t="7739" x="2474913" y="1489075"/>
          <p14:tracePt t="7747" x="2447925" y="1497013"/>
          <p14:tracePt t="7763" x="2338388" y="1543050"/>
          <p14:tracePt t="7784" x="2273300" y="1562100"/>
          <p14:tracePt t="7795" x="2173288" y="1579563"/>
          <p14:tracePt t="7802" x="2054225" y="1598613"/>
          <p14:tracePt t="7809" x="1990725" y="1606550"/>
          <p14:tracePt t="7817" x="1954213" y="1625600"/>
          <p14:tracePt t="7824" x="1917700" y="1643063"/>
          <p14:tracePt t="7831" x="1890713" y="1652588"/>
          <p14:tracePt t="7835" x="1844675" y="1662113"/>
          <p14:tracePt t="7845" x="1817688" y="1671638"/>
          <p14:tracePt t="7851" x="1790700" y="1689100"/>
          <p14:tracePt t="7857" x="1771650" y="1698625"/>
          <p14:tracePt t="7864" x="1735138" y="1708150"/>
          <p14:tracePt t="7899" x="1644650" y="1752600"/>
          <p14:tracePt t="7922" x="1506538" y="1781175"/>
          <p14:tracePt t="7935" x="1452563" y="1789113"/>
          <p14:tracePt t="7942" x="1433513" y="1789113"/>
          <p14:tracePt t="7945" x="1416050" y="1798638"/>
          <p14:tracePt t="7954" x="1397000" y="1808163"/>
          <p14:tracePt t="7963" x="1387475" y="1817688"/>
          <p14:tracePt t="7972" x="1350963" y="1825625"/>
          <p14:tracePt t="7974" x="1343025" y="1844675"/>
          <p14:tracePt t="7982" x="1323975" y="1854200"/>
          <p14:tracePt t="7989" x="1314450" y="1862138"/>
          <p14:tracePt t="7994" x="1296988" y="1881188"/>
          <p14:tracePt t="8002" x="1287463" y="1890713"/>
          <p14:tracePt t="8012" x="1270000" y="1898650"/>
          <p14:tracePt t="8015" x="1260475" y="1908175"/>
          <p14:tracePt t="8022" x="1241425" y="1935163"/>
          <p14:tracePt t="8037" x="1233488" y="1944688"/>
          <p14:tracePt t="8044" x="1223963" y="1954213"/>
          <p14:tracePt t="8051" x="1204913" y="1973263"/>
          <p14:tracePt t="8096" x="1160463" y="2017713"/>
          <p14:tracePt t="8116" x="1141413" y="2054225"/>
          <p14:tracePt t="8138" x="1114425" y="2082800"/>
          <p14:tracePt t="8153" x="1077913" y="2109788"/>
          <p14:tracePt t="8164" x="1050925" y="2119313"/>
          <p14:tracePt t="8167" x="1041400" y="2127250"/>
          <p14:tracePt t="8173" x="1041400" y="2136775"/>
          <p14:tracePt t="8180" x="1031875" y="2146300"/>
          <p14:tracePt t="8188" x="1014413" y="2155825"/>
          <p14:tracePt t="8197" x="1004888" y="2163763"/>
          <p14:tracePt t="8200" x="995363" y="2163763"/>
          <p14:tracePt t="8210" x="985838" y="2163763"/>
          <p14:tracePt t="8218" x="977900" y="2163763"/>
          <p14:tracePt t="8220" x="977900" y="2173288"/>
          <p14:tracePt t="8243" x="968375" y="2173288"/>
          <p14:tracePt t="8250" x="968375" y="2182813"/>
          <p14:tracePt t="8266" x="958850" y="2182813"/>
          <p14:tracePt t="8280" x="949325" y="2192338"/>
          <p14:tracePt t="8283" x="931863" y="2200275"/>
          <p14:tracePt t="8292" x="922338" y="2209800"/>
          <p14:tracePt t="8299" x="912813" y="2209800"/>
          <p14:tracePt t="8305" x="912813" y="2219325"/>
          <p14:tracePt t="8320" x="912813" y="2228850"/>
          <p14:tracePt t="8329" x="904875" y="2236788"/>
          <p14:tracePt t="8354" x="895350" y="2236788"/>
          <p14:tracePt t="8363" x="885825" y="2246313"/>
          <p14:tracePt t="8375" x="876300" y="2273300"/>
          <p14:tracePt t="8401" x="868363" y="2292350"/>
          <p14:tracePt t="8419" x="849313" y="2309813"/>
          <p14:tracePt t="8430" x="849313" y="2328863"/>
          <p14:tracePt t="8442" x="839788" y="2346325"/>
          <p14:tracePt t="8454" x="831850" y="2365375"/>
          <p14:tracePt t="8463" x="822325" y="2365375"/>
          <p14:tracePt t="8478" x="812800" y="2419350"/>
          <p14:tracePt t="8491" x="812800" y="2474913"/>
          <p14:tracePt t="8502" x="812800" y="2501900"/>
          <p14:tracePt t="8513" x="812800" y="2520950"/>
          <p14:tracePt t="8527" x="812800" y="2538413"/>
          <p14:tracePt t="8542" x="812800" y="2547938"/>
          <p14:tracePt t="8554" x="812800" y="2565400"/>
          <p14:tracePt t="8597" x="812800" y="2574925"/>
          <p14:tracePt t="8610" x="812800" y="2584450"/>
          <p14:tracePt t="8623" x="812800" y="2601913"/>
          <p14:tracePt t="8637" x="812800" y="2611438"/>
          <p14:tracePt t="8654" x="812800" y="2620963"/>
          <p14:tracePt t="8689" x="812800" y="2630488"/>
          <p14:tracePt t="10552" x="868363" y="2630488"/>
          <p14:tracePt t="10568" x="1087438" y="2630488"/>
          <p14:tracePt t="10583" x="1277938" y="2593975"/>
          <p14:tracePt t="10596" x="1423988" y="2538413"/>
          <p14:tracePt t="10609" x="1689100" y="2455863"/>
          <p14:tracePt t="10614" x="1817688" y="2411413"/>
          <p14:tracePt t="10623" x="1944688" y="2382838"/>
          <p14:tracePt t="10628" x="2082800" y="2338388"/>
          <p14:tracePt t="10631" x="2146300" y="2319338"/>
          <p14:tracePt t="10639" x="2236788" y="2319338"/>
          <p14:tracePt t="10645" x="2365375" y="2309813"/>
          <p14:tracePt t="10651" x="2493963" y="2309813"/>
          <p14:tracePt t="10662" x="2566988" y="2309813"/>
          <p14:tracePt t="10673" x="2803525" y="2255838"/>
          <p14:tracePt t="10686" x="2959100" y="2246313"/>
          <p14:tracePt t="10693" x="3105150" y="2236788"/>
          <p14:tracePt t="10700" x="3205163" y="2209800"/>
          <p14:tracePt t="10710" x="3333750" y="2192338"/>
          <p14:tracePt t="10715" x="3406775" y="2192338"/>
          <p14:tracePt t="10719" x="3497263" y="2192338"/>
          <p14:tracePt t="10732" x="3635375" y="2173288"/>
          <p14:tracePt t="10753" x="3789363" y="2163763"/>
          <p14:tracePt t="10766" x="3898900" y="2163763"/>
          <p14:tracePt t="10772" x="3990975" y="2163763"/>
          <p14:tracePt t="10782" x="4064000" y="2163763"/>
          <p14:tracePt t="10797" x="4256088" y="2163763"/>
          <p14:tracePt t="10804" x="4383088" y="2163763"/>
          <p14:tracePt t="10810" x="4448175" y="2182813"/>
          <p14:tracePt t="10818" x="4502150" y="2192338"/>
          <p14:tracePt t="10824" x="4565650" y="2219325"/>
          <p14:tracePt t="10832" x="4611688" y="2228850"/>
          <p14:tracePt t="10840" x="4638675" y="2228850"/>
          <p14:tracePt t="10848" x="4684713" y="2236788"/>
          <p14:tracePt t="10852" x="4721225" y="2236788"/>
          <p14:tracePt t="10857" x="4748213" y="2236788"/>
          <p14:tracePt t="10867" x="4794250" y="2236788"/>
          <p14:tracePt t="10872" x="4821238" y="2236788"/>
          <p14:tracePt t="10879" x="4867275" y="2246313"/>
          <p14:tracePt t="10887" x="4922838" y="2246313"/>
          <p14:tracePt t="10892" x="4976813" y="2255838"/>
          <p14:tracePt t="10902" x="5032375" y="2255838"/>
          <p14:tracePt t="10915" x="5159375" y="2282825"/>
          <p14:tracePt t="10920" x="5187950" y="2292350"/>
          <p14:tracePt t="10928" x="5260975" y="2301875"/>
          <p14:tracePt t="10937" x="5287963" y="2328863"/>
          <p14:tracePt t="10940" x="5334000" y="2338388"/>
          <p14:tracePt t="10949" x="5370513" y="2338388"/>
          <p14:tracePt t="10958" x="5414963" y="2346325"/>
          <p14:tracePt t="10961" x="5434013" y="2346325"/>
          <p14:tracePt t="10969" x="5470525" y="2355850"/>
          <p14:tracePt t="10983" x="5516563" y="2355850"/>
          <p14:tracePt t="10990" x="5561013" y="2355850"/>
          <p14:tracePt t="11013" x="5589588" y="2355850"/>
          <p14:tracePt t="11033" x="5634038" y="2355850"/>
          <p14:tracePt t="11041" x="5662613" y="2355850"/>
          <p14:tracePt t="11052" x="5670550" y="2365375"/>
          <p14:tracePt t="11059" x="5689600" y="2374900"/>
          <p14:tracePt t="11067" x="5689600" y="2382838"/>
          <p14:tracePt t="11689" x="5735638" y="2392363"/>
          <p14:tracePt t="11704" x="5835650" y="2401888"/>
          <p14:tracePt t="11718" x="5945188" y="2401888"/>
          <p14:tracePt t="11723" x="5991225" y="2411413"/>
          <p14:tracePt t="11725" x="6081713" y="2428875"/>
          <p14:tracePt t="11735" x="6127750" y="2438400"/>
          <p14:tracePt t="11741" x="6219825" y="2438400"/>
          <p14:tracePt t="11747" x="6273800" y="2447925"/>
          <p14:tracePt t="11754" x="6319838" y="2455863"/>
          <p14:tracePt t="11763" x="6346825" y="2455863"/>
          <p14:tracePt t="11767" x="6402388" y="2474913"/>
          <p14:tracePt t="11775" x="6446838" y="2492375"/>
          <p14:tracePt t="11805" x="6594475" y="2528888"/>
          <p14:tracePt t="11819" x="6740525" y="2547938"/>
          <p14:tracePt t="11823" x="6767513" y="2547938"/>
          <p14:tracePt t="11829" x="6794500" y="2557463"/>
          <p14:tracePt t="11836" x="6840538" y="2565400"/>
          <p14:tracePt t="11843" x="6858000" y="2574925"/>
          <p14:tracePt t="11852" x="6877050" y="2574925"/>
          <p14:tracePt t="11858" x="6894513" y="2593975"/>
          <p14:tracePt t="11863" x="6931025" y="2593975"/>
          <p14:tracePt t="11870" x="6959600" y="2593975"/>
          <p14:tracePt t="11880" x="6977063" y="2593975"/>
          <p14:tracePt t="11884" x="7023100" y="2593975"/>
          <p14:tracePt t="11894" x="7040563" y="2593975"/>
          <p14:tracePt t="11928" x="7113588" y="2593975"/>
          <p14:tracePt t="11937" x="7132638" y="2593975"/>
          <p14:tracePt t="11956" x="7142163" y="2593975"/>
          <p14:tracePt t="11969" x="7150100" y="2593975"/>
          <p14:tracePt t="11983" x="7178675" y="2593975"/>
          <p14:tracePt t="11992" x="7215188" y="2593975"/>
          <p14:tracePt t="13574" x="7242175" y="2601913"/>
          <p14:tracePt t="13582" x="7288213" y="2620963"/>
          <p14:tracePt t="13588" x="7334250" y="2630488"/>
          <p14:tracePt t="13600" x="7378700" y="2647950"/>
          <p14:tracePt t="13615" x="7461250" y="2674938"/>
          <p14:tracePt t="13629" x="7580313" y="2740025"/>
          <p14:tracePt t="13634" x="7616825" y="2757488"/>
          <p14:tracePt t="13643" x="7653338" y="2776538"/>
          <p14:tracePt t="13656" x="7680325" y="2813050"/>
          <p14:tracePt t="13671" x="7753350" y="2857500"/>
          <p14:tracePt t="13678" x="7772400" y="2867025"/>
          <p14:tracePt t="13684" x="7799388" y="2886075"/>
          <p14:tracePt t="13695" x="7816850" y="2922588"/>
          <p14:tracePt t="13704" x="7862888" y="2959100"/>
          <p14:tracePt t="13708" x="7899400" y="2976563"/>
          <p14:tracePt t="13716" x="7926388" y="3013075"/>
          <p14:tracePt t="13723" x="7945438" y="3032125"/>
          <p14:tracePt t="13730" x="7991475" y="3068638"/>
          <p14:tracePt t="13739" x="8027988" y="3095625"/>
          <p14:tracePt t="13754" x="8108950" y="3168650"/>
          <p14:tracePt t="13772" x="8191500" y="3241675"/>
          <p14:tracePt t="13778" x="8210550" y="3251200"/>
          <p14:tracePt t="13787" x="8220075" y="3260725"/>
          <p14:tracePt t="13791" x="8237538" y="3268663"/>
          <p14:tracePt t="13802" x="8256588" y="3278188"/>
          <p14:tracePt t="13816" x="8293100" y="3297238"/>
          <p14:tracePt t="13837" x="8329613" y="3314700"/>
          <p14:tracePt t="13850" x="8383588" y="3341688"/>
          <p14:tracePt t="13864" x="8410575" y="3351213"/>
          <p14:tracePt t="13876" x="8475663" y="3370263"/>
          <p14:tracePt t="13884" x="8493125" y="3370263"/>
          <p14:tracePt t="13895" x="8520113" y="3378200"/>
          <p14:tracePt t="13909" x="8575675" y="3387725"/>
          <p14:tracePt t="13921" x="8612188" y="3397250"/>
          <p14:tracePt t="13931" x="8666163" y="3406775"/>
          <p14:tracePt t="13944" x="8702675" y="3406775"/>
          <p14:tracePt t="13957" x="8721725" y="3406775"/>
          <p14:tracePt t="13975" x="8748713" y="3406775"/>
          <p14:tracePt t="13984" x="8758238" y="3406775"/>
          <p14:tracePt t="13995" x="8767763" y="3406775"/>
          <p14:tracePt t="14007" x="8775700" y="3406775"/>
          <p14:tracePt t="14014" x="8794750" y="3406775"/>
          <p14:tracePt t="14025" x="8804275" y="3406775"/>
          <p14:tracePt t="14039" x="8812213" y="3406775"/>
          <p14:tracePt t="14050" x="8831263" y="3406775"/>
          <p14:tracePt t="14059" x="8840788" y="3397250"/>
          <p14:tracePt t="14073" x="8848725" y="3397250"/>
          <p14:tracePt t="14098" x="8858250" y="3397250"/>
          <p14:tracePt t="14117" x="8877300" y="3378200"/>
          <p14:tracePt t="14129" x="8885238" y="3378200"/>
          <p14:tracePt t="14140" x="8904288" y="3360738"/>
          <p14:tracePt t="14152" x="8913813" y="3341688"/>
          <p14:tracePt t="14164" x="8921750" y="3333750"/>
          <p14:tracePt t="14174" x="8931275" y="3314700"/>
          <p14:tracePt t="14186" x="8940800" y="3297238"/>
          <p14:tracePt t="14198" x="8940800" y="3287713"/>
          <p14:tracePt t="14211" x="8940800" y="3241675"/>
          <p14:tracePt t="14228" x="8950325" y="3205163"/>
          <p14:tracePt t="14244" x="8967788" y="3141663"/>
          <p14:tracePt t="14260" x="8967788" y="3122613"/>
          <p14:tracePt t="14272" x="8977313" y="3105150"/>
          <p14:tracePt t="14286" x="8996363" y="3078163"/>
          <p14:tracePt t="14296" x="8996363" y="3059113"/>
          <p14:tracePt t="14309" x="9004300" y="3049588"/>
          <p14:tracePt t="14319" x="9023350" y="3022600"/>
          <p14:tracePt t="14346" x="9032875" y="3005138"/>
          <p14:tracePt t="14372" x="9032875" y="2976563"/>
          <p14:tracePt t="14409" x="9040813" y="2968625"/>
          <p14:tracePt t="14440" x="9050338" y="2959100"/>
          <p14:tracePt t="14474" x="9050338" y="2949575"/>
          <p14:tracePt t="15874" x="9050338" y="2968625"/>
          <p14:tracePt t="15881" x="9050338" y="2995613"/>
          <p14:tracePt t="15887" x="9059863" y="3041650"/>
          <p14:tracePt t="15893" x="9059863" y="3095625"/>
          <p14:tracePt t="15906" x="9059863" y="3122613"/>
          <p14:tracePt t="15914" x="9077325" y="3187700"/>
          <p14:tracePt t="15919" x="9077325" y="3195638"/>
          <p14:tracePt t="15925" x="9086850" y="3224213"/>
          <p14:tracePt t="15935" x="9113838" y="3251200"/>
          <p14:tracePt t="15938" x="9123363" y="3268663"/>
          <p14:tracePt t="15957" x="9186863" y="3324225"/>
          <p14:tracePt t="15967" x="9205913" y="3370263"/>
          <p14:tracePt t="15977" x="9305925" y="3451225"/>
          <p14:tracePt t="15980" x="9351963" y="3516313"/>
          <p14:tracePt t="15991" x="9415463" y="3552825"/>
          <p14:tracePt t="16004" x="9534525" y="3643313"/>
          <p14:tracePt t="16007" x="9561513" y="3662363"/>
          <p14:tracePt t="16016" x="9607550" y="3698875"/>
          <p14:tracePt t="16024" x="9634538" y="3706813"/>
          <p14:tracePt t="16031" x="9680575" y="3743325"/>
          <p14:tracePt t="16035" x="9698038" y="3752850"/>
          <p14:tracePt t="16043" x="9734550" y="3762375"/>
          <p14:tracePt t="16050" x="9763125" y="3771900"/>
          <p14:tracePt t="16057" x="9790113" y="3779838"/>
          <p14:tracePt t="16071" x="9826625" y="3789363"/>
          <p14:tracePt t="16085" x="9863138" y="3789363"/>
          <p14:tracePt t="16102" x="9945688" y="3798888"/>
          <p14:tracePt t="16110" x="9991725" y="3798888"/>
          <p14:tracePt t="16118" x="10055225" y="3798888"/>
          <p14:tracePt t="16124" x="10091738" y="3808413"/>
          <p14:tracePt t="16132" x="10109200" y="3808413"/>
          <p14:tracePt t="16151" x="10155238" y="3835400"/>
          <p14:tracePt t="16168" x="10174288" y="3835400"/>
          <p14:tracePt t="16179" x="10182225" y="3835400"/>
          <p14:tracePt t="16191" x="10191750" y="3844925"/>
          <p14:tracePt t="16204" x="10210800" y="3844925"/>
          <p14:tracePt t="16225" x="10237788" y="3844925"/>
          <p14:tracePt t="16234" x="10247313" y="3844925"/>
          <p14:tracePt t="16237" x="10255250" y="3844925"/>
          <p14:tracePt t="16241" x="10264775" y="3844925"/>
          <p14:tracePt t="16259" x="10274300" y="3844925"/>
          <p14:tracePt t="16292" x="10283825" y="3844925"/>
          <p14:tracePt t="16305" x="10301288" y="3844925"/>
          <p14:tracePt t="16314" x="10310813" y="3844925"/>
          <p14:tracePt t="16332" x="10328275" y="3844925"/>
          <p14:tracePt t="16350" x="10347325" y="3816350"/>
          <p14:tracePt t="16361" x="10364788" y="3789363"/>
          <p14:tracePt t="16371" x="10364788" y="3779838"/>
          <p14:tracePt t="16376" x="10383838" y="3752850"/>
          <p14:tracePt t="16379" x="10383838" y="3735388"/>
          <p14:tracePt t="16387" x="10383838" y="3716338"/>
          <p14:tracePt t="16397" x="10401300" y="3689350"/>
          <p14:tracePt t="16399" x="10401300" y="3679825"/>
          <p14:tracePt t="16411" x="10401300" y="3670300"/>
          <p14:tracePt t="16432" x="10401300" y="3643313"/>
          <p14:tracePt t="16438" x="10401300" y="3633788"/>
          <p14:tracePt t="16445" x="10401300" y="3616325"/>
          <p14:tracePt t="16455" x="10401300" y="3606800"/>
          <p14:tracePt t="16468" x="10401300" y="3589338"/>
          <p14:tracePt t="16483" x="10401300" y="3533775"/>
          <p14:tracePt t="16495" x="10410825" y="3487738"/>
          <p14:tracePt t="16506" x="10410825" y="3433763"/>
          <p14:tracePt t="16512" x="10410825" y="3414713"/>
          <p14:tracePt t="16517" x="10410825" y="3397250"/>
          <p14:tracePt t="16526" x="10410825" y="3387725"/>
          <p14:tracePt t="16539" x="10410825" y="3370263"/>
          <p14:tracePt t="16555" x="10410825" y="3351213"/>
          <p14:tracePt t="16577" x="10410825" y="3341688"/>
          <p14:tracePt t="16584" x="10410825" y="3324225"/>
          <p14:tracePt t="16590" x="10410825" y="3305175"/>
          <p14:tracePt t="16610" x="10410825" y="3278188"/>
          <p14:tracePt t="16626" x="10410825" y="3251200"/>
          <p14:tracePt t="16639" x="10401300" y="3232150"/>
          <p14:tracePt t="16665" x="10401300" y="3214688"/>
          <p14:tracePt t="16671" x="10401300" y="3195638"/>
          <p14:tracePt t="16679" x="10401300" y="3187700"/>
          <p14:tracePt t="16690" x="10401300" y="3178175"/>
          <p14:tracePt t="16755" x="10401300" y="3168650"/>
          <p14:tracePt t="16789" x="10401300" y="3159125"/>
          <p14:tracePt t="18628" x="10374313" y="3159125"/>
          <p14:tracePt t="18635" x="10320338" y="3159125"/>
          <p14:tracePt t="18642" x="10237788" y="3168650"/>
          <p14:tracePt t="18649" x="10210800" y="3178175"/>
          <p14:tracePt t="18663" x="10064750" y="3214688"/>
          <p14:tracePt t="18672" x="9836150" y="3260725"/>
          <p14:tracePt t="18681" x="9726613" y="3287713"/>
          <p14:tracePt t="18686" x="9634538" y="3305175"/>
          <p14:tracePt t="18695" x="9515475" y="3314700"/>
          <p14:tracePt t="18698" x="9405938" y="3333750"/>
          <p14:tracePt t="18708" x="9296400" y="3341688"/>
          <p14:tracePt t="18730" x="9077325" y="3360738"/>
          <p14:tracePt t="18750" x="8685213" y="3370263"/>
          <p14:tracePt t="18757" x="8648700" y="3370263"/>
          <p14:tracePt t="18761" x="8575675" y="3370263"/>
          <p14:tracePt t="18768" x="8483600" y="3351213"/>
          <p14:tracePt t="18793" x="8310563" y="3324225"/>
          <p14:tracePt t="18804" x="8064500" y="3314700"/>
          <p14:tracePt t="18809" x="7972425" y="3305175"/>
          <p14:tracePt t="18820" x="7945438" y="3278188"/>
          <p14:tracePt t="18845" x="7743825" y="3278188"/>
          <p14:tracePt t="18860" x="7626350" y="3268663"/>
          <p14:tracePt t="18871" x="7534275" y="3268663"/>
          <p14:tracePt t="18885" x="7388225" y="3260725"/>
          <p14:tracePt t="18896" x="7288213" y="3251200"/>
          <p14:tracePt t="18906" x="7123113" y="3232150"/>
          <p14:tracePt t="18919" x="7004050" y="3205163"/>
          <p14:tracePt t="18933" x="6821488" y="3178175"/>
          <p14:tracePt t="18946" x="6684963" y="3178175"/>
          <p14:tracePt t="18957" x="6630988" y="3178175"/>
          <p14:tracePt t="18968" x="6602413" y="3178175"/>
          <p14:tracePt t="18983" x="6557963" y="3168650"/>
          <p14:tracePt t="18994" x="6521450" y="3168650"/>
          <p14:tracePt t="19007" x="6429375" y="3168650"/>
          <p14:tracePt t="19020" x="6365875" y="3168650"/>
          <p14:tracePt t="19034" x="6300788" y="3168650"/>
          <p14:tracePt t="19048" x="6227763" y="3168650"/>
          <p14:tracePt t="19059" x="6219825" y="3168650"/>
          <p14:tracePt t="25760" x="6045200" y="3151188"/>
          <p14:tracePt t="25772" x="5899150" y="3122613"/>
          <p14:tracePt t="25788" x="5670550" y="3059113"/>
          <p14:tracePt t="25806" x="5151438" y="2940050"/>
          <p14:tracePt t="25817" x="4857750" y="2903538"/>
          <p14:tracePt t="25821" x="4740275" y="2876550"/>
          <p14:tracePt t="25828" x="4511675" y="2857500"/>
          <p14:tracePt t="25834" x="4310063" y="2849563"/>
          <p14:tracePt t="25838" x="4110038" y="2849563"/>
          <p14:tracePt t="25859" x="3817938" y="2867025"/>
          <p14:tracePt t="25877" x="3270250" y="2913063"/>
          <p14:tracePt t="25880" x="3159125" y="2930525"/>
          <p14:tracePt t="25888" x="2976563" y="2959100"/>
          <p14:tracePt t="25897" x="2867025" y="2959100"/>
          <p14:tracePt t="25902" x="2720975" y="2976563"/>
          <p14:tracePt t="25908" x="2530475" y="3005138"/>
          <p14:tracePt t="25918" x="2438400" y="3049588"/>
          <p14:tracePt t="25922" x="2319338" y="3059113"/>
          <p14:tracePt t="25928" x="2246313" y="3078163"/>
          <p14:tracePt t="25937" x="1990725" y="3105150"/>
          <p14:tracePt t="25943" x="1963738" y="3105150"/>
          <p14:tracePt t="25950" x="1798638" y="3122613"/>
          <p14:tracePt t="25958" x="1708150" y="3132138"/>
          <p14:tracePt t="25965" x="1562100" y="3151188"/>
          <p14:tracePt t="25969" x="1470025" y="3151188"/>
          <p14:tracePt t="25993" x="1296988" y="3178175"/>
          <p14:tracePt t="26009" x="977900" y="3187700"/>
          <p14:tracePt t="26012" x="885825" y="3195638"/>
          <p14:tracePt t="26020" x="739775" y="3214688"/>
          <p14:tracePt t="26024" x="684213" y="3214688"/>
          <p14:tracePt t="26032" x="603250" y="3241675"/>
          <p14:tracePt t="26040" x="574675" y="3251200"/>
          <p14:tracePt t="26046" x="484188" y="3305175"/>
          <p14:tracePt t="26055" x="457200" y="3314700"/>
          <p14:tracePt t="26059" x="384175" y="3333750"/>
          <p14:tracePt t="26071" x="355600" y="3360738"/>
          <p14:tracePt t="26082" x="292100" y="3378200"/>
          <p14:tracePt t="26098" x="274638" y="3397250"/>
          <p14:tracePt t="26113" x="255588" y="3414713"/>
          <p14:tracePt t="26663" x="255588" y="3433763"/>
          <p14:tracePt t="26682" x="246063" y="3497263"/>
          <p14:tracePt t="26695" x="228600" y="3570288"/>
          <p14:tracePt t="26701" x="228600" y="3589338"/>
          <p14:tracePt t="26706" x="228600" y="3616325"/>
          <p14:tracePt t="26714" x="228600" y="3625850"/>
          <p14:tracePt t="26721" x="228600" y="3633788"/>
          <p14:tracePt t="26728" x="228600" y="3652838"/>
          <p14:tracePt t="26744" x="228600" y="3662363"/>
          <p14:tracePt t="26747" x="228600" y="3670300"/>
          <p14:tracePt t="26755" x="228600" y="3679825"/>
          <p14:tracePt t="26763" x="228600" y="3689350"/>
          <p14:tracePt t="26779" x="228600" y="3706813"/>
          <p14:tracePt t="26813" x="228600" y="3716338"/>
          <p14:tracePt t="26820" x="246063" y="3725863"/>
          <p14:tracePt t="26827" x="255588" y="3725863"/>
          <p14:tracePt t="26841" x="282575" y="3735388"/>
          <p14:tracePt t="26849" x="292100" y="3743325"/>
          <p14:tracePt t="26851" x="301625" y="3752850"/>
          <p14:tracePt t="26859" x="319088" y="3762375"/>
          <p14:tracePt t="26865" x="328613" y="3771900"/>
          <p14:tracePt t="26871" x="338138" y="3771900"/>
          <p14:tracePt t="26878" x="338138" y="3789363"/>
          <p14:tracePt t="26886" x="347663" y="3789363"/>
          <p14:tracePt t="26900" x="355600" y="3789363"/>
          <p14:tracePt t="26907" x="355600" y="3798888"/>
          <p14:tracePt t="26929" x="365125" y="3798888"/>
          <p14:tracePt t="26969" x="374650" y="3798888"/>
          <p14:tracePt t="27014" x="384175" y="3798888"/>
          <p14:tracePt t="27030" x="401638" y="3779838"/>
          <p14:tracePt t="27047" x="411163" y="3771900"/>
          <p14:tracePt t="27054" x="420688" y="3762375"/>
          <p14:tracePt t="27076" x="420688" y="3752850"/>
          <p14:tracePt t="27110" x="428625" y="3743325"/>
          <p14:tracePt t="27151" x="438150" y="3743325"/>
          <p14:tracePt t="27162" x="447675" y="3735388"/>
          <p14:tracePt t="27184" x="447675" y="3725863"/>
          <p14:tracePt t="27192" x="457200" y="3716338"/>
          <p14:tracePt t="27207" x="465138" y="3689350"/>
          <p14:tracePt t="27220" x="465138" y="3679825"/>
          <p14:tracePt t="27235" x="474663" y="3670300"/>
          <p14:tracePt t="27268" x="493713" y="3662363"/>
          <p14:tracePt t="28273" x="511175" y="3662363"/>
          <p14:tracePt t="28288" x="566738" y="3662363"/>
          <p14:tracePt t="28298" x="630238" y="3662363"/>
          <p14:tracePt t="28309" x="657225" y="3662363"/>
          <p14:tracePt t="28313" x="684213" y="3662363"/>
          <p14:tracePt t="28316" x="703263" y="3662363"/>
          <p14:tracePt t="28341" x="739775" y="3662363"/>
          <p14:tracePt t="28352" x="785813" y="3662363"/>
          <p14:tracePt t="28354" x="812800" y="3662363"/>
          <p14:tracePt t="28357" x="831850" y="3662363"/>
          <p14:tracePt t="28366" x="849313" y="3662363"/>
          <p14:tracePt t="28373" x="876300" y="3662363"/>
          <p14:tracePt t="28392" x="922338" y="3670300"/>
          <p14:tracePt t="28412" x="1014413" y="3670300"/>
          <p14:tracePt t="28415" x="1022350" y="3670300"/>
          <p14:tracePt t="28420" x="1041400" y="3670300"/>
          <p14:tracePt t="28430" x="1068388" y="3670300"/>
          <p14:tracePt t="28434" x="1077913" y="3670300"/>
          <p14:tracePt t="28440" x="1087438" y="3670300"/>
          <p14:tracePt t="28453" x="1114425" y="3679825"/>
          <p14:tracePt t="28457" x="1123950" y="3679825"/>
          <p14:tracePt t="28461" x="1141413" y="3679825"/>
          <p14:tracePt t="28470" x="1177925" y="3679825"/>
          <p14:tracePt t="28478" x="1204913" y="3689350"/>
          <p14:tracePt t="28483" x="1233488" y="3689350"/>
          <p14:tracePt t="28491" x="1277938" y="3689350"/>
          <p14:tracePt t="28501" x="1314450" y="3689350"/>
          <p14:tracePt t="28505" x="1343025" y="3689350"/>
          <p14:tracePt t="28510" x="1397000" y="3698875"/>
          <p14:tracePt t="28518" x="1416050" y="3698875"/>
          <p14:tracePt t="28529" x="1452563" y="3698875"/>
          <p14:tracePt t="28531" x="1479550" y="3698875"/>
          <p14:tracePt t="28539" x="1497013" y="3698875"/>
          <p14:tracePt t="28547" x="1516063" y="3698875"/>
          <p14:tracePt t="28558" x="1533525" y="3698875"/>
          <p14:tracePt t="28566" x="1562100" y="3698875"/>
          <p14:tracePt t="28573" x="1606550" y="3698875"/>
          <p14:tracePt t="28580" x="1625600" y="3698875"/>
          <p14:tracePt t="28586" x="1652588" y="3698875"/>
          <p14:tracePt t="28593" x="1708150" y="3698875"/>
          <p14:tracePt t="28606" x="1762125" y="3698875"/>
          <p14:tracePt t="28614" x="1808163" y="3698875"/>
          <p14:tracePt t="28621" x="1835150" y="3698875"/>
          <p14:tracePt t="28629" x="1890713" y="3698875"/>
          <p14:tracePt t="28635" x="1927225" y="3698875"/>
          <p14:tracePt t="28641" x="1990725" y="3689350"/>
          <p14:tracePt t="28665" x="2090738" y="3670300"/>
          <p14:tracePt t="28676" x="2200275" y="3670300"/>
          <p14:tracePt t="28681" x="2228850" y="3670300"/>
          <p14:tracePt t="28709" x="2292350" y="3670300"/>
          <p14:tracePt t="28738" x="2392363" y="3679825"/>
          <p14:tracePt t="28759" x="2530475" y="3689350"/>
          <p14:tracePt t="28780" x="2640013" y="3689350"/>
          <p14:tracePt t="28804" x="2740025" y="3689350"/>
          <p14:tracePt t="28823" x="2803525" y="3662363"/>
          <p14:tracePt t="28846" x="2876550" y="3652838"/>
          <p14:tracePt t="28870" x="2932113" y="3643313"/>
          <p14:tracePt t="28893" x="3041650" y="3625850"/>
          <p14:tracePt t="28918" x="3122613" y="3625850"/>
          <p14:tracePt t="28941" x="3260725" y="3625850"/>
          <p14:tracePt t="28961" x="3333750" y="3625850"/>
          <p14:tracePt t="28984" x="3406775" y="3625850"/>
          <p14:tracePt t="29006" x="3497263" y="3643313"/>
          <p14:tracePt t="29026" x="3589338" y="3643313"/>
          <p14:tracePt t="29046" x="3652838" y="3643313"/>
          <p14:tracePt t="29064" x="3679825" y="3643313"/>
          <p14:tracePt t="29074" x="3689350" y="3643313"/>
          <p14:tracePt t="29083" x="3698875" y="3643313"/>
          <p14:tracePt t="29099" x="3716338" y="3643313"/>
          <p14:tracePt t="29112" x="3744913" y="3643313"/>
          <p14:tracePt t="29134" x="3752850" y="3643313"/>
          <p14:tracePt t="29147" x="3771900" y="3643313"/>
          <p14:tracePt t="29160" x="3781425" y="3643313"/>
          <p14:tracePt t="29174" x="3798888" y="3643313"/>
          <p14:tracePt t="29187" x="3817938" y="3643313"/>
          <p14:tracePt t="29760" x="3762375" y="3625850"/>
          <p14:tracePt t="29773" x="3652838" y="3616325"/>
          <p14:tracePt t="29787" x="3552825" y="3616325"/>
          <p14:tracePt t="29800" x="3452813" y="3616325"/>
          <p14:tracePt t="29807" x="3433763" y="3616325"/>
          <p14:tracePt t="29809" x="3406775" y="3616325"/>
          <p14:tracePt t="29819" x="3360738" y="3616325"/>
          <p14:tracePt t="29825" x="3333750" y="3616325"/>
          <p14:tracePt t="29833" x="3306763" y="3616325"/>
          <p14:tracePt t="29840" x="3232150" y="3616325"/>
          <p14:tracePt t="29851" x="3205163" y="3633788"/>
          <p14:tracePt t="29853" x="3132138" y="3633788"/>
          <p14:tracePt t="29859" x="3078163" y="3633788"/>
          <p14:tracePt t="29871" x="3032125" y="3643313"/>
          <p14:tracePt t="29874" x="2959100" y="3652838"/>
          <p14:tracePt t="29881" x="2913063" y="3662363"/>
          <p14:tracePt t="29888" x="2886075" y="3662363"/>
          <p14:tracePt t="29898" x="2813050" y="3679825"/>
          <p14:tracePt t="29901" x="2794000" y="3679825"/>
          <p14:tracePt t="29917" x="2730500" y="3679825"/>
          <p14:tracePt t="29921" x="2703513" y="3679825"/>
          <p14:tracePt t="29931" x="2667000" y="3679825"/>
          <p14:tracePt t="29937" x="2630488" y="3670300"/>
          <p14:tracePt t="29945" x="2603500" y="3670300"/>
          <p14:tracePt t="29958" x="2538413" y="3652838"/>
          <p14:tracePt t="29966" x="2493963" y="3643313"/>
          <p14:tracePt t="29969" x="2438400" y="3643313"/>
          <p14:tracePt t="29986" x="2365375" y="3643313"/>
          <p14:tracePt t="30002" x="2301875" y="3643313"/>
          <p14:tracePt t="30008" x="2282825" y="3643313"/>
          <p14:tracePt t="30016" x="2246313" y="3643313"/>
          <p14:tracePt t="30028" x="2182813" y="3662363"/>
          <p14:tracePt t="30043" x="2119313" y="3662363"/>
          <p14:tracePt t="30048" x="2082800" y="3662363"/>
          <p14:tracePt t="30052" x="2027238" y="3662363"/>
          <p14:tracePt t="30060" x="1981200" y="3679825"/>
          <p14:tracePt t="30069" x="1954213" y="3679825"/>
          <p14:tracePt t="30073" x="1881188" y="3689350"/>
          <p14:tracePt t="30080" x="1854200" y="3689350"/>
          <p14:tracePt t="30112" x="1781175" y="3698875"/>
          <p14:tracePt t="30149" x="1652588" y="3706813"/>
          <p14:tracePt t="30537" x="1781175" y="3706813"/>
          <p14:tracePt t="30552" x="1954213" y="3716338"/>
          <p14:tracePt t="30570" x="2082800" y="3716338"/>
          <p14:tracePt t="30593" x="2228850" y="3716338"/>
          <p14:tracePt t="30617" x="2382838" y="3716338"/>
          <p14:tracePt t="30639" x="2667000" y="3743325"/>
          <p14:tracePt t="30661" x="2840038" y="3771900"/>
          <p14:tracePt t="30683" x="2976563" y="3771900"/>
          <p14:tracePt t="30705" x="3095625" y="3752850"/>
          <p14:tracePt t="30729" x="3224213" y="3735388"/>
          <p14:tracePt t="30753" x="3433763" y="3735388"/>
          <p14:tracePt t="30772" x="3516313" y="3735388"/>
          <p14:tracePt t="30795" x="3616325" y="3743325"/>
          <p14:tracePt t="30818" x="3698875" y="3743325"/>
          <p14:tracePt t="30828" x="3744913" y="3743325"/>
          <p14:tracePt t="30837" x="3762375" y="3743325"/>
          <p14:tracePt t="30850" x="3798888" y="3743325"/>
          <p14:tracePt t="30862" x="3854450" y="3735388"/>
          <p14:tracePt t="30873" x="3890963" y="3735388"/>
          <p14:tracePt t="30884" x="3935413" y="3725863"/>
          <p14:tracePt t="30893" x="3971925" y="3725863"/>
          <p14:tracePt t="30901" x="3981450" y="3725863"/>
          <p14:tracePt t="30913" x="4000500" y="3725863"/>
          <p14:tracePt t="30924" x="4054475" y="3716338"/>
          <p14:tracePt t="30931" x="4083050" y="3706813"/>
          <p14:tracePt t="30935" x="4090988" y="3706813"/>
          <p14:tracePt t="30961" x="4156075" y="3706813"/>
          <p14:tracePt t="30971" x="4192588" y="3706813"/>
          <p14:tracePt t="30978" x="4229100" y="3706813"/>
          <p14:tracePt t="30985" x="4246563" y="3706813"/>
          <p14:tracePt t="30994" x="4273550" y="3706813"/>
          <p14:tracePt t="31006" x="4356100" y="3706813"/>
          <p14:tracePt t="31013" x="4375150" y="3706813"/>
          <p14:tracePt t="31023" x="4402138" y="3706813"/>
          <p14:tracePt t="31034" x="4475163" y="3706813"/>
          <p14:tracePt t="31045" x="4538663" y="3716338"/>
          <p14:tracePt t="31057" x="4548188" y="3716338"/>
          <p14:tracePt t="31064" x="4565650" y="3716338"/>
          <p14:tracePt t="31074" x="4621213" y="3725863"/>
          <p14:tracePt t="31080" x="4638675" y="3725863"/>
          <p14:tracePt t="31091" x="4648200" y="3725863"/>
          <p14:tracePt t="31103" x="4667250" y="3725863"/>
          <p14:tracePt t="31114" x="4703763" y="3735388"/>
          <p14:tracePt t="31129" x="4711700" y="3735388"/>
          <p14:tracePt t="31140" x="4740275" y="3735388"/>
          <p14:tracePt t="31168" x="4748213" y="3735388"/>
          <p14:tracePt t="31176" x="4767263" y="3743325"/>
          <p14:tracePt t="31193" x="4784725" y="3743325"/>
          <p14:tracePt t="31201" x="4794250" y="3743325"/>
          <p14:tracePt t="31213" x="4803775" y="3743325"/>
          <p14:tracePt t="31229" x="4821238" y="3752850"/>
          <p14:tracePt t="31246" x="4840288" y="3762375"/>
          <p14:tracePt t="32225" x="4803775" y="3789363"/>
          <p14:tracePt t="32237" x="4776788" y="3808413"/>
          <p14:tracePt t="32249" x="4748213" y="3816350"/>
          <p14:tracePt t="32260" x="4711700" y="3835400"/>
          <p14:tracePt t="32263" x="4694238" y="3844925"/>
          <p14:tracePt t="32269" x="4684713" y="3871913"/>
          <p14:tracePt t="32278" x="4648200" y="3881438"/>
          <p14:tracePt t="32283" x="4630738" y="3889375"/>
          <p14:tracePt t="32291" x="4621213" y="3898900"/>
          <p14:tracePt t="32297" x="4611688" y="3898900"/>
          <p14:tracePt t="32311" x="4602163" y="3908425"/>
          <p14:tracePt t="32318" x="4594225" y="3908425"/>
          <p14:tracePt t="32324" x="4575175" y="3917950"/>
          <p14:tracePt t="32342" x="4565650" y="3917950"/>
          <p14:tracePt t="32356" x="4548188" y="3927475"/>
          <p14:tracePt t="32370" x="4548188" y="3935413"/>
          <p14:tracePt t="32385" x="4538663" y="3954463"/>
          <p14:tracePt t="32398" x="4529138" y="3963988"/>
          <p14:tracePt t="32405" x="4521200" y="3963988"/>
          <p14:tracePt t="32409" x="4511675" y="3971925"/>
          <p14:tracePt t="32414" x="4502150" y="3981450"/>
          <p14:tracePt t="32420" x="4484688" y="3990975"/>
          <p14:tracePt t="32429" x="4484688" y="4000500"/>
          <p14:tracePt t="32441" x="4484688" y="4008438"/>
          <p14:tracePt t="32457" x="4475163" y="4017963"/>
          <p14:tracePt t="32471" x="4475163" y="4037013"/>
          <p14:tracePt t="32484" x="4465638" y="4037013"/>
          <p14:tracePt t="32500" x="4465638" y="4044950"/>
          <p14:tracePt t="32519" x="4456113" y="4044950"/>
          <p14:tracePt t="32534" x="4456113" y="4054475"/>
          <p14:tracePt t="35198" x="4429125" y="4037013"/>
          <p14:tracePt t="35206" x="4402138" y="4017963"/>
          <p14:tracePt t="35211" x="4329113" y="3981450"/>
          <p14:tracePt t="35219" x="4292600" y="3935413"/>
          <p14:tracePt t="35231" x="4210050" y="3889375"/>
          <p14:tracePt t="35237" x="4090988" y="3808413"/>
          <p14:tracePt t="35243" x="4054475" y="3789363"/>
          <p14:tracePt t="35252" x="3981450" y="3762375"/>
          <p14:tracePt t="35272" x="3862388" y="3706813"/>
          <p14:tracePt t="35283" x="3635375" y="3625850"/>
          <p14:tracePt t="35292" x="3479800" y="3579813"/>
          <p14:tracePt t="35299" x="3397250" y="3552825"/>
          <p14:tracePt t="35309" x="3287713" y="3543300"/>
          <p14:tracePt t="35323" x="3132138" y="3516313"/>
          <p14:tracePt t="35341" x="3032125" y="3497263"/>
          <p14:tracePt t="35349" x="2895600" y="3424238"/>
          <p14:tracePt t="35352" x="2859088" y="3406775"/>
          <p14:tracePt t="35361" x="2776538" y="3378200"/>
          <p14:tracePt t="35376" x="2676525" y="3351213"/>
          <p14:tracePt t="35390" x="2611438" y="3314700"/>
          <p14:tracePt t="35401" x="2538413" y="3287713"/>
          <p14:tracePt t="35407" x="2501900" y="3268663"/>
          <p14:tracePt t="35410" x="2465388" y="3260725"/>
          <p14:tracePt t="35414" x="2382838" y="3232150"/>
          <p14:tracePt t="35424" x="2309813" y="3224213"/>
          <p14:tracePt t="35431" x="2282825" y="3224213"/>
          <p14:tracePt t="35437" x="2209800" y="3195638"/>
          <p14:tracePt t="35445" x="2173288" y="3187700"/>
          <p14:tracePt t="35449" x="2090738" y="3178175"/>
          <p14:tracePt t="35457" x="2063750" y="3168650"/>
          <p14:tracePt t="35467" x="1981200" y="3168650"/>
          <p14:tracePt t="35472" x="1944688" y="3168650"/>
          <p14:tracePt t="35482" x="1881188" y="3168650"/>
          <p14:tracePt t="35499" x="1817688" y="3168650"/>
          <p14:tracePt t="35514" x="1644650" y="3168650"/>
          <p14:tracePt t="35518" x="1616075" y="3168650"/>
          <p14:tracePt t="35528" x="1543050" y="3168650"/>
          <p14:tracePt t="35535" x="1516063" y="3168650"/>
          <p14:tracePt t="35551" x="1443038" y="3178175"/>
          <p14:tracePt t="35559" x="1416050" y="3187700"/>
          <p14:tracePt t="35562" x="1387475" y="3205163"/>
          <p14:tracePt t="35567" x="1350963" y="3214688"/>
          <p14:tracePt t="35575" x="1323975" y="3232150"/>
          <p14:tracePt t="35580" x="1306513" y="3241675"/>
          <p14:tracePt t="35594" x="1277938" y="3251200"/>
          <p14:tracePt t="35601" x="1260475" y="3260725"/>
          <p14:tracePt t="35610" x="1233488" y="3287713"/>
          <p14:tracePt t="35626" x="1187450" y="3333750"/>
          <p14:tracePt t="35647" x="1141413" y="3378200"/>
          <p14:tracePt t="35660" x="1131888" y="3406775"/>
          <p14:tracePt t="35674" x="1114425" y="3424238"/>
          <p14:tracePt t="35689" x="1104900" y="3443288"/>
          <p14:tracePt t="35701" x="1095375" y="3443288"/>
          <p14:tracePt t="35706" x="1095375" y="3451225"/>
          <p14:tracePt t="35712" x="1087438" y="3451225"/>
          <p14:tracePt t="35719" x="1077913" y="3460750"/>
          <p14:tracePt t="35725" x="1068388" y="3479800"/>
          <p14:tracePt t="35734" x="1058863" y="3487738"/>
          <p14:tracePt t="35740" x="1050925" y="3497263"/>
          <p14:tracePt t="35747" x="1031875" y="3516313"/>
          <p14:tracePt t="35763" x="1014413" y="3524250"/>
          <p14:tracePt t="35784" x="995363" y="3552825"/>
          <p14:tracePt t="35798" x="968375" y="3579813"/>
          <p14:tracePt t="35809" x="958850" y="3589338"/>
          <p14:tracePt t="35817" x="941388" y="3597275"/>
          <p14:tracePt t="35821" x="931863" y="3606800"/>
          <p14:tracePt t="35829" x="922338" y="3616325"/>
          <p14:tracePt t="35840" x="912813" y="3625850"/>
          <p14:tracePt t="35845" x="895350" y="3625850"/>
          <p14:tracePt t="35848" x="876300" y="3633788"/>
          <p14:tracePt t="35878" x="849313" y="3652838"/>
          <p14:tracePt t="35905" x="812800" y="3652838"/>
          <p14:tracePt t="35924" x="803275" y="3652838"/>
          <p14:tracePt t="35943" x="793750" y="3652838"/>
          <p14:tracePt t="35964" x="776288" y="3662363"/>
          <p14:tracePt t="35984" x="749300" y="3670300"/>
          <p14:tracePt t="36007" x="720725" y="3670300"/>
          <p14:tracePt t="36044" x="712788" y="3670300"/>
          <p14:tracePt t="36060" x="703263" y="3670300"/>
          <p14:tracePt t="36306" x="693738" y="3670300"/>
          <p14:tracePt t="36335" x="693738" y="3662363"/>
          <p14:tracePt t="36349" x="684213" y="3662363"/>
          <p14:tracePt t="36376" x="676275" y="3662363"/>
          <p14:tracePt t="36405" x="657225" y="3662363"/>
          <p14:tracePt t="36418" x="647700" y="3670300"/>
          <p14:tracePt t="36429" x="639763" y="3698875"/>
          <p14:tracePt t="36441" x="639763" y="3735388"/>
          <p14:tracePt t="36452" x="639763" y="3762375"/>
          <p14:tracePt t="36465" x="639763" y="3816350"/>
          <p14:tracePt t="36475" x="639763" y="3835400"/>
          <p14:tracePt t="36486" x="647700" y="3871913"/>
          <p14:tracePt t="36498" x="676275" y="3908425"/>
          <p14:tracePt t="36509" x="676275" y="3917950"/>
          <p14:tracePt t="36515" x="684213" y="3927475"/>
          <p14:tracePt t="36538" x="684213" y="3963988"/>
          <p14:tracePt t="36552" x="684213" y="3971925"/>
          <p14:tracePt t="36562" x="693738" y="3981450"/>
          <p14:tracePt t="36582" x="693738" y="3990975"/>
          <p14:tracePt t="36609" x="703263" y="3990975"/>
          <p14:tracePt t="36617" x="703263" y="4000500"/>
          <p14:tracePt t="36625" x="703263" y="4008438"/>
          <p14:tracePt t="36634" x="703263" y="4027488"/>
          <p14:tracePt t="36644" x="703263" y="4037013"/>
          <p14:tracePt t="36665" x="703263" y="4044950"/>
          <p14:tracePt t="37189" x="703263" y="4064000"/>
          <p14:tracePt t="37196" x="693738" y="4081463"/>
          <p14:tracePt t="37201" x="684213" y="4100513"/>
          <p14:tracePt t="37222" x="666750" y="4164013"/>
          <p14:tracePt t="37235" x="657225" y="4191000"/>
          <p14:tracePt t="37238" x="657225" y="4200525"/>
          <p14:tracePt t="37248" x="647700" y="4210050"/>
          <p14:tracePt t="37253" x="647700" y="4219575"/>
          <p14:tracePt t="37264" x="647700" y="4227513"/>
          <p14:tracePt t="37270" x="647700" y="4237038"/>
          <p14:tracePt t="37290" x="647700" y="4256088"/>
          <p14:tracePt t="37293" x="647700" y="4264025"/>
          <p14:tracePt t="37300" x="630238" y="4273550"/>
          <p14:tracePt t="37316" x="630238" y="4283075"/>
          <p14:tracePt t="37322" x="630238" y="4300538"/>
          <p14:tracePt t="37330" x="630238" y="4310063"/>
          <p14:tracePt t="37338" x="620713" y="4319588"/>
          <p14:tracePt t="37344" x="620713" y="4329113"/>
          <p14:tracePt t="37350" x="620713" y="4337050"/>
          <p14:tracePt t="37365" x="620713" y="4346575"/>
          <p14:tracePt t="37369" x="620713" y="4356100"/>
          <p14:tracePt t="37386" x="620713" y="4365625"/>
          <p14:tracePt t="37413" x="620713" y="4373563"/>
          <p14:tracePt t="37447" x="620713" y="4392613"/>
          <p14:tracePt t="37481" x="620713" y="4402138"/>
          <p14:tracePt t="37496" x="611188" y="4402138"/>
          <p14:tracePt t="37503" x="603250" y="4402138"/>
          <p14:tracePt t="37509" x="593725" y="4402138"/>
          <p14:tracePt t="37515" x="584200" y="4402138"/>
          <p14:tracePt t="37524" x="584200" y="4410075"/>
          <p14:tracePt t="37529" x="574675" y="4410075"/>
          <p14:tracePt t="37536" x="566738" y="4410075"/>
          <p14:tracePt t="37544" x="547688" y="4410075"/>
          <p14:tracePt t="37552" x="538163" y="4410075"/>
          <p14:tracePt t="37561" x="530225" y="4410075"/>
          <p14:tracePt t="37609" x="520700" y="4410075"/>
          <p14:tracePt t="37642" x="511175" y="4410075"/>
          <p14:tracePt t="37697" x="511175" y="4419600"/>
          <p14:tracePt t="37712" x="511175" y="4429125"/>
          <p14:tracePt t="37725" x="511175" y="4446588"/>
          <p14:tracePt t="37739" x="511175" y="4465638"/>
          <p14:tracePt t="37748" x="511175" y="4475163"/>
          <p14:tracePt t="37759" x="511175" y="4483100"/>
          <p14:tracePt t="37781" x="511175" y="4511675"/>
          <p14:tracePt t="37794" x="511175" y="4519613"/>
          <p14:tracePt t="37808" x="511175" y="4538663"/>
          <p14:tracePt t="37821" x="511175" y="4565650"/>
          <p14:tracePt t="37834" x="520700" y="4602163"/>
          <p14:tracePt t="37853" x="530225" y="4621213"/>
          <p14:tracePt t="37867" x="538163" y="4657725"/>
          <p14:tracePt t="37879" x="538163" y="4675188"/>
          <p14:tracePt t="37890" x="547688" y="4702175"/>
          <p14:tracePt t="37902" x="547688" y="4711700"/>
          <p14:tracePt t="37914" x="547688" y="4721225"/>
          <p14:tracePt t="37924" x="547688" y="4738688"/>
          <p14:tracePt t="37934" x="566738" y="4748213"/>
          <p14:tracePt t="37945" x="566738" y="4767263"/>
          <p14:tracePt t="37958" x="566738" y="4775200"/>
          <p14:tracePt t="37970" x="566738" y="4784725"/>
          <p14:tracePt t="37988" x="566738" y="4811713"/>
          <p14:tracePt t="38008" x="574675" y="4830763"/>
          <p14:tracePt t="38018" x="574675" y="4840288"/>
          <p14:tracePt t="38031" x="584200" y="4840288"/>
          <p14:tracePt t="38042" x="603250" y="4857750"/>
          <p14:tracePt t="38053" x="611188" y="4867275"/>
          <p14:tracePt t="38060" x="620713" y="4884738"/>
          <p14:tracePt t="38072" x="620713" y="4894263"/>
          <p14:tracePt t="38083" x="647700" y="4903788"/>
          <p14:tracePt t="38093" x="657225" y="4903788"/>
          <p14:tracePt t="38102" x="666750" y="4913313"/>
          <p14:tracePt t="38110" x="676275" y="4913313"/>
          <p14:tracePt t="38114" x="684213" y="4922838"/>
          <p14:tracePt t="38123" x="693738" y="4922838"/>
          <p14:tracePt t="38128" x="703263" y="4930775"/>
          <p14:tracePt t="38135" x="712788" y="4930775"/>
          <p14:tracePt t="38145" x="720725" y="4940300"/>
          <p14:tracePt t="38150" x="739775" y="4940300"/>
          <p14:tracePt t="38155" x="749300" y="4940300"/>
          <p14:tracePt t="38163" x="757238" y="4949825"/>
          <p14:tracePt t="38171" x="766763" y="4949825"/>
          <p14:tracePt t="38184" x="793750" y="4949825"/>
          <p14:tracePt t="38198" x="803275" y="4949825"/>
          <p14:tracePt t="38206" x="812800" y="4949825"/>
          <p14:tracePt t="38211" x="822325" y="4949825"/>
          <p14:tracePt t="38221" x="831850" y="4949825"/>
          <p14:tracePt t="38224" x="839788" y="4949825"/>
          <p14:tracePt t="38242" x="868363" y="4949825"/>
          <p14:tracePt t="38253" x="876300" y="4967288"/>
          <p14:tracePt t="38270" x="895350" y="4967288"/>
          <p14:tracePt t="38290" x="904875" y="4967288"/>
          <p14:tracePt t="38295" x="912813" y="4967288"/>
          <p14:tracePt t="38327" x="922338" y="4967288"/>
          <p14:tracePt t="40562" x="912813" y="4949825"/>
          <p14:tracePt t="40569" x="904875" y="4940300"/>
          <p14:tracePt t="40582" x="876300" y="4903788"/>
          <p14:tracePt t="40592" x="849313" y="4867275"/>
          <p14:tracePt t="40600" x="839788" y="4857750"/>
          <p14:tracePt t="40608" x="831850" y="4840288"/>
          <p14:tracePt t="40617" x="831850" y="4830763"/>
          <p14:tracePt t="40619" x="822325" y="4821238"/>
          <p14:tracePt t="40631" x="822325" y="4803775"/>
          <p14:tracePt t="40649" x="822325" y="4784725"/>
          <p14:tracePt t="40657" x="812800" y="4767263"/>
          <p14:tracePt t="40661" x="812800" y="4757738"/>
          <p14:tracePt t="40672" x="812800" y="4748213"/>
          <p14:tracePt t="40694" x="803275" y="4721225"/>
          <p14:tracePt t="40698" x="803275" y="4711700"/>
          <p14:tracePt t="40703" x="803275" y="4702175"/>
          <p14:tracePt t="40711" x="793750" y="4694238"/>
          <p14:tracePt t="40717" x="793750" y="4684713"/>
          <p14:tracePt t="40724" x="785813" y="4657725"/>
          <p14:tracePt t="40753" x="776288" y="4611688"/>
          <p14:tracePt t="40761" x="757238" y="4575175"/>
          <p14:tracePt t="40768" x="757238" y="4556125"/>
          <p14:tracePt t="40778" x="749300" y="4519613"/>
          <p14:tracePt t="40792" x="749300" y="4511675"/>
          <p14:tracePt t="40802" x="749300" y="4502150"/>
          <p14:tracePt t="40809" x="739775" y="4483100"/>
          <p14:tracePt t="40815" x="739775" y="4475163"/>
          <p14:tracePt t="40824" x="739775" y="4465638"/>
          <p14:tracePt t="40836" x="739775" y="4438650"/>
          <p14:tracePt t="40853" x="739775" y="4410075"/>
          <p14:tracePt t="40864" x="739775" y="4383088"/>
          <p14:tracePt t="40877" x="739775" y="4365625"/>
          <p14:tracePt t="40897" x="739775" y="4356100"/>
          <p14:tracePt t="40923" x="739775" y="4346575"/>
          <p14:tracePt t="40950" x="739775" y="4337050"/>
          <p14:tracePt t="41015" x="739775" y="4329113"/>
          <p14:tracePt t="41429" x="757238" y="4329113"/>
          <p14:tracePt t="41437" x="766763" y="4329113"/>
          <p14:tracePt t="41444" x="776288" y="4329113"/>
          <p14:tracePt t="41466" x="793750" y="4329113"/>
          <p14:tracePt t="41477" x="812800" y="4329113"/>
          <p14:tracePt t="41490" x="822325" y="4329113"/>
          <p14:tracePt t="41507" x="831850" y="4329113"/>
          <p14:tracePt t="41787" x="822325" y="4329113"/>
          <p14:tracePt t="41794" x="812800" y="4329113"/>
          <p14:tracePt t="41801" x="803275" y="4329113"/>
          <p14:tracePt t="41816" x="785813" y="4337050"/>
          <p14:tracePt t="41826" x="776288" y="4337050"/>
          <p14:tracePt t="41852" x="766763" y="4356100"/>
          <p14:tracePt t="41875" x="757238" y="4365625"/>
          <p14:tracePt t="41910" x="749300" y="4365625"/>
          <p14:tracePt t="41945" x="739775" y="4365625"/>
          <p14:tracePt t="42062" x="749300" y="4365625"/>
          <p14:tracePt t="42069" x="757238" y="4365625"/>
          <p14:tracePt t="42076" x="766763" y="4365625"/>
          <p14:tracePt t="42097" x="776288" y="4365625"/>
          <p14:tracePt t="42152" x="793750" y="4365625"/>
          <p14:tracePt t="43033" x="757238" y="4283075"/>
          <p14:tracePt t="43041" x="749300" y="4227513"/>
          <p14:tracePt t="43048" x="739775" y="4183063"/>
          <p14:tracePt t="43056" x="730250" y="4127500"/>
          <p14:tracePt t="43060" x="712788" y="4090988"/>
          <p14:tracePt t="43065" x="693738" y="4073525"/>
          <p14:tracePt t="43072" x="693738" y="4044950"/>
          <p14:tracePt t="43087" x="693738" y="4017963"/>
          <p14:tracePt t="43104" x="684213" y="4000500"/>
          <p14:tracePt t="43105" x="684213" y="3981450"/>
          <p14:tracePt t="43112" x="684213" y="3954463"/>
          <p14:tracePt t="43122" x="684213" y="3944938"/>
          <p14:tracePt t="43126" x="684213" y="3927475"/>
          <p14:tracePt t="43134" x="684213" y="3917950"/>
          <p14:tracePt t="43147" x="676275" y="3898900"/>
          <p14:tracePt t="43167" x="676275" y="3816350"/>
          <p14:tracePt t="43171" x="676275" y="3789363"/>
          <p14:tracePt t="43175" x="676275" y="3762375"/>
          <p14:tracePt t="43184" x="676275" y="3743325"/>
          <p14:tracePt t="43187" x="676275" y="3725863"/>
          <p14:tracePt t="43196" x="676275" y="3716338"/>
          <p14:tracePt t="43203" x="676275" y="3698875"/>
          <p14:tracePt t="43234" x="676275" y="3679825"/>
          <p14:tracePt t="43247" x="676275" y="3670300"/>
          <p14:tracePt t="43268" x="676275" y="3662363"/>
          <p14:tracePt t="43288" x="676275" y="3643313"/>
          <p14:tracePt t="43304" x="712788" y="3625850"/>
          <p14:tracePt t="43305" x="720725" y="3616325"/>
          <p14:tracePt t="43312" x="730250" y="3616325"/>
          <p14:tracePt t="43328" x="739775" y="3597275"/>
          <p14:tracePt t="43351" x="749300" y="3589338"/>
          <p14:tracePt t="43364" x="749300" y="3579813"/>
          <p14:tracePt t="43373" x="757238" y="3570288"/>
          <p14:tracePt t="43391" x="766763" y="3560763"/>
          <p14:tracePt t="43412" x="785813" y="3552825"/>
          <p14:tracePt t="43427" x="822325" y="3533775"/>
          <p14:tracePt t="43439" x="839788" y="3524250"/>
          <p14:tracePt t="43447" x="868363" y="3524250"/>
          <p14:tracePt t="43459" x="885825" y="3506788"/>
          <p14:tracePt t="43489" x="895350" y="3506788"/>
          <p14:tracePt t="43508" x="904875" y="3506788"/>
          <p14:tracePt t="43585" x="885825" y="3506788"/>
          <p14:tracePt t="43602" x="812800" y="3516313"/>
          <p14:tracePt t="43613" x="803275" y="3516313"/>
          <p14:tracePt t="43626" x="776288" y="3524250"/>
          <p14:tracePt t="43633" x="766763" y="3524250"/>
          <p14:tracePt t="43649" x="757238" y="3524250"/>
          <p14:tracePt t="43665" x="749300" y="3524250"/>
          <p14:tracePt t="43704" x="739775" y="3524250"/>
          <p14:tracePt t="43740" x="739775" y="3543300"/>
          <p14:tracePt t="43752" x="785813" y="3570288"/>
          <p14:tracePt t="43761" x="822325" y="3589338"/>
          <p14:tracePt t="43772" x="839788" y="3606800"/>
          <p14:tracePt t="43788" x="876300" y="3606800"/>
          <p14:tracePt t="43801" x="885825" y="3606800"/>
          <p14:tracePt t="43808" x="895350" y="3606800"/>
          <p14:tracePt t="43821" x="904875" y="3606800"/>
          <p14:tracePt t="43852" x="912813" y="3606800"/>
          <p14:tracePt t="43906" x="885825" y="3606800"/>
          <p14:tracePt t="43916" x="849313" y="3606800"/>
          <p14:tracePt t="43922" x="831850" y="3606800"/>
          <p14:tracePt t="43928" x="812800" y="3606800"/>
          <p14:tracePt t="43931" x="793750" y="3606800"/>
          <p14:tracePt t="43938" x="785813" y="3606800"/>
          <p14:tracePt t="43947" x="776288" y="3606800"/>
          <p14:tracePt t="43956" x="766763" y="3606800"/>
          <p14:tracePt t="43959" x="757238" y="3606800"/>
          <p14:tracePt t="43968" x="749300" y="3606800"/>
          <p14:tracePt t="43991" x="749300" y="3616325"/>
          <p14:tracePt t="44583" x="739775" y="3625850"/>
          <p14:tracePt t="44590" x="720725" y="3643313"/>
          <p14:tracePt t="44599" x="703263" y="3662363"/>
          <p14:tracePt t="44612" x="684213" y="3689350"/>
          <p14:tracePt t="44624" x="657225" y="3735388"/>
          <p14:tracePt t="44630" x="647700" y="3752850"/>
          <p14:tracePt t="44633" x="639763" y="3771900"/>
          <p14:tracePt t="44640" x="620713" y="3816350"/>
          <p14:tracePt t="44661" x="611188" y="3852863"/>
          <p14:tracePt t="44672" x="603250" y="3889375"/>
          <p14:tracePt t="44678" x="603250" y="3908425"/>
          <p14:tracePt t="44685" x="593725" y="3927475"/>
          <p14:tracePt t="44688" x="593725" y="3935413"/>
          <p14:tracePt t="44697" x="593725" y="3954463"/>
          <p14:tracePt t="44704" x="584200" y="3963988"/>
          <p14:tracePt t="44712" x="584200" y="3990975"/>
          <p14:tracePt t="44716" x="566738" y="4008438"/>
          <p14:tracePt t="44725" x="566738" y="4017963"/>
          <p14:tracePt t="44733" x="566738" y="4027488"/>
          <p14:tracePt t="44736" x="566738" y="4037013"/>
          <p14:tracePt t="44745" x="566738" y="4044950"/>
          <p14:tracePt t="44753" x="566738" y="4054475"/>
          <p14:tracePt t="44758" x="557213" y="4054475"/>
          <p14:tracePt t="44765" x="557213" y="4064000"/>
          <p14:tracePt t="44773" x="557213" y="4081463"/>
          <p14:tracePt t="44790" x="557213" y="4090988"/>
          <p14:tracePt t="44825" x="538163" y="4117975"/>
          <p14:tracePt t="44834" x="538163" y="4137025"/>
          <p14:tracePt t="44840" x="538163" y="4146550"/>
          <p14:tracePt t="44849" x="538163" y="4164013"/>
          <p14:tracePt t="44854" x="538163" y="4173538"/>
          <p14:tracePt t="44884" x="538163" y="4191000"/>
          <p14:tracePt t="44893" x="538163" y="4210050"/>
          <p14:tracePt t="44899" x="538163" y="4219575"/>
          <p14:tracePt t="44911" x="538163" y="4227513"/>
          <p14:tracePt t="44925" x="538163" y="4256088"/>
          <p14:tracePt t="44935" x="557213" y="4292600"/>
          <p14:tracePt t="44947" x="574675" y="4337050"/>
          <p14:tracePt t="44958" x="584200" y="4337050"/>
          <p14:tracePt t="44974" x="593725" y="4356100"/>
          <p14:tracePt t="44987" x="593725" y="4365625"/>
          <p14:tracePt t="45464" x="593725" y="4410075"/>
          <p14:tracePt t="45477" x="593725" y="4456113"/>
          <p14:tracePt t="45493" x="603250" y="4492625"/>
          <p14:tracePt t="45503" x="603250" y="4511675"/>
          <p14:tracePt t="45511" x="603250" y="4519613"/>
          <p14:tracePt t="45515" x="611188" y="4548188"/>
          <p14:tracePt t="45525" x="611188" y="4556125"/>
          <p14:tracePt t="45533" x="611188" y="4565650"/>
          <p14:tracePt t="45544" x="611188" y="4575175"/>
          <p14:tracePt t="45550" x="620713" y="4575175"/>
          <p14:tracePt t="45565" x="620713" y="4584700"/>
          <p14:tracePt t="45596" x="630238" y="4584700"/>
          <p14:tracePt t="45607" x="647700" y="4592638"/>
          <p14:tracePt t="45612" x="657225" y="4592638"/>
          <p14:tracePt t="45621" x="684213" y="4592638"/>
          <p14:tracePt t="45624" x="693738" y="4592638"/>
          <p14:tracePt t="45633" x="703263" y="4592638"/>
          <p14:tracePt t="45663" x="712788" y="4592638"/>
          <p14:tracePt t="45677" x="720725" y="4592638"/>
          <p14:tracePt t="45690" x="739775" y="4592638"/>
          <p14:tracePt t="45703" x="766763" y="4592638"/>
          <p14:tracePt t="45711" x="776288" y="4592638"/>
          <p14:tracePt t="47640" x="785813" y="4592638"/>
          <p14:tracePt t="47647" x="793750" y="4602163"/>
          <p14:tracePt t="47667" x="831850" y="4621213"/>
          <p14:tracePt t="47682" x="904875" y="4657725"/>
          <p14:tracePt t="47690" x="968375" y="4684713"/>
          <p14:tracePt t="47697" x="985838" y="4694238"/>
          <p14:tracePt t="47706" x="1004888" y="4702175"/>
          <p14:tracePt t="47712" x="1022350" y="4711700"/>
          <p14:tracePt t="47718" x="1031875" y="4711700"/>
          <p14:tracePt t="47732" x="1050925" y="4711700"/>
          <p14:tracePt t="47750" x="1058863" y="4721225"/>
          <p14:tracePt t="47763" x="1068388" y="4721225"/>
          <p14:tracePt t="47769" x="1077913" y="4721225"/>
          <p14:tracePt t="47775" x="1087438" y="4721225"/>
          <p14:tracePt t="47789" x="1095375" y="4721225"/>
          <p14:tracePt t="47795" x="1114425" y="4721225"/>
          <p14:tracePt t="47818" x="1150938" y="4721225"/>
          <p14:tracePt t="47821" x="1160463" y="4721225"/>
          <p14:tracePt t="47829" x="1168400" y="4721225"/>
          <p14:tracePt t="47836" x="1177925" y="4721225"/>
          <p14:tracePt t="47842" x="1187450" y="4721225"/>
          <p14:tracePt t="47885" x="1196975" y="4721225"/>
          <p14:tracePt t="47913" x="1214438" y="4721225"/>
          <p14:tracePt t="47948" x="1223963" y="4721225"/>
          <p14:tracePt t="48381" x="1223963" y="4730750"/>
          <p14:tracePt t="48387" x="1223963" y="4738688"/>
          <p14:tracePt t="48410" x="1223963" y="4748213"/>
          <p14:tracePt t="48428" x="1223963" y="4757738"/>
          <p14:tracePt t="48453" x="1223963" y="4767263"/>
          <p14:tracePt t="48519" x="1223963" y="4775200"/>
          <p14:tracePt t="48548" x="1223963" y="4784725"/>
          <p14:tracePt t="48554" x="1223963" y="4803775"/>
          <p14:tracePt t="48560" x="1223963" y="4811713"/>
          <p14:tracePt t="48569" x="1214438" y="4821238"/>
          <p14:tracePt t="48577" x="1204913" y="4840288"/>
          <p14:tracePt t="48578" x="1204913" y="4848225"/>
          <p14:tracePt t="48586" x="1196975" y="4857750"/>
          <p14:tracePt t="48593" x="1196975" y="4867275"/>
          <p14:tracePt t="48598" x="1196975" y="4876800"/>
          <p14:tracePt t="48607" x="1196975" y="4894263"/>
          <p14:tracePt t="48615" x="1187450" y="4894263"/>
          <p14:tracePt t="48621" x="1187450" y="4903788"/>
          <p14:tracePt t="48650" x="1187450" y="4913313"/>
          <p14:tracePt t="50558" x="1131888" y="4940300"/>
          <p14:tracePt t="50566" x="977900" y="5013325"/>
          <p14:tracePt t="50572" x="822325" y="5076825"/>
          <p14:tracePt t="50578" x="676275" y="5122863"/>
          <p14:tracePt t="50581" x="530225" y="5149850"/>
          <p14:tracePt t="50590" x="411163" y="5214938"/>
          <p14:tracePt t="50597" x="265113" y="5241925"/>
          <p14:tracePt t="50604" x="82550" y="52514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16">
            <a:extLst>
              <a:ext uri="{FF2B5EF4-FFF2-40B4-BE49-F238E27FC236}">
                <a16:creationId xmlns:a16="http://schemas.microsoft.com/office/drawing/2014/main" id="{AC119219-61B2-4877-867B-A979773169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DF3705-D598-4777-83C7-EB02F2650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12"/>
    </mc:Choice>
    <mc:Fallback xmlns="">
      <p:transition spd="slow" advTm="86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03" x="9525" y="1762125"/>
          <p14:tracePt t="6113" x="26988" y="1789113"/>
          <p14:tracePt t="6118" x="36513" y="1789113"/>
          <p14:tracePt t="6130" x="55563" y="1808163"/>
          <p14:tracePt t="6138" x="92075" y="1835150"/>
          <p14:tracePt t="6143" x="100013" y="1844675"/>
          <p14:tracePt t="6156" x="128588" y="1862138"/>
          <p14:tracePt t="6178" x="209550" y="1927225"/>
          <p14:tracePt t="6179" x="228600" y="1944688"/>
          <p14:tracePt t="6187" x="265113" y="1963738"/>
          <p14:tracePt t="6192" x="292100" y="1990725"/>
          <p14:tracePt t="6211" x="347663" y="2054225"/>
          <p14:tracePt t="6223" x="392113" y="2082800"/>
          <p14:tracePt t="6231" x="447675" y="2163763"/>
          <p14:tracePt t="6271" x="501650" y="2273300"/>
          <p14:tracePt t="6284" x="511175" y="2282825"/>
          <p14:tracePt t="6291" x="511175" y="2292350"/>
          <p14:tracePt t="6295" x="520700" y="2292350"/>
          <p14:tracePt t="6302" x="520700" y="2301875"/>
          <p14:tracePt t="6311" x="530225" y="2309813"/>
          <p14:tracePt t="6322" x="538163" y="2338388"/>
          <p14:tracePt t="6334" x="566738" y="2355850"/>
          <p14:tracePt t="6347" x="593725" y="2392363"/>
          <p14:tracePt t="6360" x="603250" y="2438400"/>
          <p14:tracePt t="6372" x="603250" y="2447925"/>
          <p14:tracePt t="6382" x="603250" y="2465388"/>
          <p14:tracePt t="12139" x="603250" y="2492375"/>
          <p14:tracePt t="12152" x="603250" y="2528888"/>
          <p14:tracePt t="12164" x="593725" y="2584450"/>
          <p14:tracePt t="12171" x="584200" y="2601913"/>
          <p14:tracePt t="12175" x="584200" y="2611438"/>
          <p14:tracePt t="12184" x="584200" y="2620963"/>
          <p14:tracePt t="12193" x="584200" y="2630488"/>
          <p14:tracePt t="12196" x="584200" y="2647950"/>
          <p14:tracePt t="12211" x="584200" y="2657475"/>
          <p14:tracePt t="12216" x="584200" y="2667000"/>
          <p14:tracePt t="12256" x="584200" y="2674938"/>
          <p14:tracePt t="12358" x="593725" y="2674938"/>
          <p14:tracePt t="12366" x="611188" y="2674938"/>
          <p14:tracePt t="12375" x="620713" y="2674938"/>
          <p14:tracePt t="13308" x="684213" y="2703513"/>
          <p14:tracePt t="13322" x="876300" y="2757488"/>
          <p14:tracePt t="13334" x="1050925" y="2830513"/>
          <p14:tracePt t="13346" x="1114425" y="2840038"/>
          <p14:tracePt t="13353" x="1270000" y="2867025"/>
          <p14:tracePt t="13362" x="1323975" y="2876550"/>
          <p14:tracePt t="13368" x="1379538" y="2876550"/>
          <p14:tracePt t="13373" x="1423988" y="2886075"/>
          <p14:tracePt t="13381" x="1452563" y="2886075"/>
          <p14:tracePt t="13391" x="1525588" y="2886075"/>
          <p14:tracePt t="13398" x="1562100" y="2886075"/>
          <p14:tracePt t="13401" x="1616075" y="2886075"/>
          <p14:tracePt t="13412" x="1698625" y="2903538"/>
          <p14:tracePt t="13417" x="1771650" y="2913063"/>
          <p14:tracePt t="13421" x="1863725" y="2913063"/>
          <p14:tracePt t="13430" x="1917700" y="2913063"/>
          <p14:tracePt t="13441" x="2000250" y="2940050"/>
          <p14:tracePt t="13447" x="2054225" y="2949575"/>
          <p14:tracePt t="13451" x="2119313" y="2949575"/>
          <p14:tracePt t="13457" x="2173288" y="2949575"/>
          <p14:tracePt t="13464" x="2246313" y="2949575"/>
          <p14:tracePt t="13471" x="2282825" y="2949575"/>
          <p14:tracePt t="13478" x="2374900" y="2968625"/>
          <p14:tracePt t="13487" x="2428875" y="2968625"/>
          <p14:tracePt t="13492" x="2520950" y="2968625"/>
          <p14:tracePt t="13499" x="2611438" y="2968625"/>
          <p14:tracePt t="13505" x="2693988" y="2959100"/>
          <p14:tracePt t="13512" x="2767013" y="2949575"/>
          <p14:tracePt t="13520" x="2830513" y="2922588"/>
          <p14:tracePt t="13531" x="3013075" y="2894013"/>
          <p14:tracePt t="13541" x="3095625" y="2894013"/>
          <p14:tracePt t="13547" x="3187700" y="2886075"/>
          <p14:tracePt t="13553" x="3260725" y="2886075"/>
          <p14:tracePt t="13561" x="3314700" y="2886075"/>
          <p14:tracePt t="13568" x="3406775" y="2886075"/>
          <p14:tracePt t="13575" x="3452813" y="2886075"/>
          <p14:tracePt t="13582" x="3506788" y="2886075"/>
          <p14:tracePt t="13588" x="3543300" y="2886075"/>
          <p14:tracePt t="13597" x="3589338" y="2886075"/>
          <p14:tracePt t="13600" x="3643313" y="2886075"/>
          <p14:tracePt t="13610" x="3698875" y="2876550"/>
          <p14:tracePt t="13615" x="3752850" y="2876550"/>
          <p14:tracePt t="13622" x="3835400" y="2857500"/>
          <p14:tracePt t="13629" x="3871913" y="2857500"/>
          <p14:tracePt t="13636" x="3944938" y="2857500"/>
          <p14:tracePt t="13658" x="4073525" y="2857500"/>
          <p14:tracePt t="13666" x="4100513" y="2857500"/>
          <p14:tracePt t="13672" x="4137025" y="2857500"/>
          <p14:tracePt t="13681" x="4173538" y="2857500"/>
          <p14:tracePt t="13695" x="4237038" y="2857500"/>
          <p14:tracePt t="13704" x="4319588" y="2857500"/>
          <p14:tracePt t="13711" x="4392613" y="2857500"/>
          <p14:tracePt t="13729" x="4511675" y="2857500"/>
          <p14:tracePt t="13744" x="4621213" y="2867025"/>
          <p14:tracePt t="13755" x="4721225" y="2886075"/>
          <p14:tracePt t="13760" x="4767263" y="2894013"/>
          <p14:tracePt t="13765" x="4794250" y="2903538"/>
          <p14:tracePt t="13774" x="4840288" y="2922588"/>
          <p14:tracePt t="13782" x="4867275" y="2922588"/>
          <p14:tracePt t="13788" x="4886325" y="2930525"/>
          <p14:tracePt t="13796" x="4940300" y="2949575"/>
          <p14:tracePt t="13800" x="4959350" y="2959100"/>
          <p14:tracePt t="13812" x="4995863" y="2959100"/>
          <p14:tracePt t="13815" x="5022850" y="2968625"/>
          <p14:tracePt t="13822" x="5032375" y="2976563"/>
          <p14:tracePt t="13831" x="5041900" y="2976563"/>
          <p14:tracePt t="13835" x="5068888" y="2986088"/>
          <p14:tracePt t="13850" x="5078413" y="2986088"/>
          <p14:tracePt t="13856" x="5105400" y="2986088"/>
          <p14:tracePt t="13874" x="5122863" y="2995613"/>
          <p14:tracePt t="13879" x="5132388" y="2995613"/>
          <p14:tracePt t="13883" x="5141913" y="2995613"/>
          <p14:tracePt t="13894" x="5151438" y="2995613"/>
          <p14:tracePt t="13913" x="5168900" y="2995613"/>
          <p14:tracePt t="13927" x="5205413" y="2995613"/>
          <p14:tracePt t="13943" x="5224463" y="2995613"/>
          <p14:tracePt t="13955" x="5241925" y="2995613"/>
          <p14:tracePt t="13973" x="5251450" y="2995613"/>
          <p14:tracePt t="13980" x="5278438" y="2995613"/>
          <p14:tracePt t="13987" x="5287963" y="2995613"/>
          <p14:tracePt t="13995" x="5297488" y="2995613"/>
          <p14:tracePt t="14011" x="5305425" y="2995613"/>
          <p14:tracePt t="14016" x="5314950" y="2995613"/>
          <p14:tracePt t="14025" x="5324475" y="2995613"/>
          <p14:tracePt t="14038" x="5360988" y="2995613"/>
          <p14:tracePt t="14051" x="5370513" y="2995613"/>
          <p14:tracePt t="14060" x="5378450" y="2995613"/>
          <p14:tracePt t="14073" x="5407025" y="2986088"/>
          <p14:tracePt t="14086" x="5434013" y="2976563"/>
          <p14:tracePt t="14094" x="5451475" y="2976563"/>
          <p14:tracePt t="14105" x="5470525" y="2968625"/>
          <p14:tracePt t="14115" x="5480050" y="2968625"/>
          <p14:tracePt t="14128" x="5497513" y="2968625"/>
          <p14:tracePt t="14141" x="5534025" y="2959100"/>
          <p14:tracePt t="14153" x="5553075" y="2959100"/>
          <p14:tracePt t="14174" x="5561013" y="2959100"/>
          <p14:tracePt t="14203" x="5580063" y="2959100"/>
          <p14:tracePt t="14216" x="5607050" y="2949575"/>
          <p14:tracePt t="14226" x="5626100" y="2949575"/>
          <p14:tracePt t="14237" x="5634038" y="2949575"/>
          <p14:tracePt t="14250" x="5643563" y="2940050"/>
          <p14:tracePt t="14263" x="5680075" y="2940050"/>
          <p14:tracePt t="14273" x="5708650" y="2940050"/>
          <p14:tracePt t="14285" x="5726113" y="2940050"/>
          <p14:tracePt t="14294" x="5735638" y="2940050"/>
          <p14:tracePt t="14305" x="5762625" y="2940050"/>
          <p14:tracePt t="14317" x="5772150" y="2940050"/>
          <p14:tracePt t="14330" x="5781675" y="2940050"/>
          <p14:tracePt t="14343" x="5789613" y="2940050"/>
          <p14:tracePt t="14350" x="5799138" y="2940050"/>
          <p14:tracePt t="14359" x="5808663" y="2940050"/>
          <p14:tracePt t="14368" x="5826125" y="2940050"/>
          <p14:tracePt t="14383" x="5845175" y="2940050"/>
          <p14:tracePt t="14401" x="5862638" y="2940050"/>
          <p14:tracePt t="14408" x="5881688" y="2940050"/>
          <p14:tracePt t="14413" x="5891213" y="2940050"/>
          <p14:tracePt t="14423" x="5899150" y="2940050"/>
          <p14:tracePt t="14428" x="5908675" y="2940050"/>
          <p14:tracePt t="14434" x="5918200" y="2940050"/>
          <p14:tracePt t="14445" x="5935663" y="2940050"/>
          <p14:tracePt t="14448" x="5945188" y="2940050"/>
          <p14:tracePt t="14456" x="5954713" y="2940050"/>
          <p14:tracePt t="14463" x="5964238" y="2940050"/>
          <p14:tracePt t="14476" x="5981700" y="2940050"/>
          <p14:tracePt t="14493" x="6027738" y="2922588"/>
          <p14:tracePt t="14506" x="6054725" y="2922588"/>
          <p14:tracePt t="14519" x="6064250" y="2913063"/>
          <p14:tracePt t="14530" x="6073775" y="2913063"/>
          <p14:tracePt t="14541" x="6110288" y="2913063"/>
          <p14:tracePt t="14553" x="6118225" y="2913063"/>
          <p14:tracePt t="14563" x="6127750" y="2913063"/>
          <p14:tracePt t="14578" x="6164263" y="2913063"/>
          <p14:tracePt t="14588" x="6210300" y="2913063"/>
          <p14:tracePt t="14599" x="6227763" y="2913063"/>
          <p14:tracePt t="14610" x="6273800" y="2913063"/>
          <p14:tracePt t="14618" x="6283325" y="2913063"/>
          <p14:tracePt t="14622" x="6300788" y="2913063"/>
          <p14:tracePt t="14635" x="6329363" y="2913063"/>
          <p14:tracePt t="14652" x="6356350" y="2913063"/>
          <p14:tracePt t="14662" x="6365875" y="2913063"/>
          <p14:tracePt t="14672" x="6392863" y="2913063"/>
          <p14:tracePt t="14693" x="6419850" y="2930525"/>
          <p14:tracePt t="14701" x="6446838" y="2930525"/>
          <p14:tracePt t="14703" x="6475413" y="2940050"/>
          <p14:tracePt t="14711" x="6502400" y="2940050"/>
          <p14:tracePt t="14719" x="6521450" y="2940050"/>
          <p14:tracePt t="14722" x="6548438" y="2940050"/>
          <p14:tracePt t="14732" x="6565900" y="2949575"/>
          <p14:tracePt t="14741" x="6584950" y="2949575"/>
          <p14:tracePt t="14746" x="6594475" y="2949575"/>
          <p14:tracePt t="14753" x="6602413" y="2949575"/>
          <p14:tracePt t="14758" x="6611938" y="2949575"/>
          <p14:tracePt t="14768" x="6630988" y="2949575"/>
          <p14:tracePt t="14771" x="6638925" y="2949575"/>
          <p14:tracePt t="14782" x="6648450" y="2949575"/>
          <p14:tracePt t="14791" x="6657975" y="2949575"/>
          <p14:tracePt t="14807" x="6675438" y="2949575"/>
          <p14:tracePt t="14813" x="6694488" y="2949575"/>
          <p14:tracePt t="14828" x="6711950" y="2949575"/>
          <p14:tracePt t="14837" x="6731000" y="2949575"/>
          <p14:tracePt t="14844" x="6740525" y="2949575"/>
          <p14:tracePt t="14863" x="6757988" y="2940050"/>
          <p14:tracePt t="14882" x="6767513" y="2922588"/>
          <p14:tracePt t="15554" x="6721475" y="2922588"/>
          <p14:tracePt t="15571" x="6621463" y="2922588"/>
          <p14:tracePt t="15586" x="6548438" y="2922588"/>
          <p14:tracePt t="15593" x="6492875" y="2913063"/>
          <p14:tracePt t="15597" x="6446838" y="2913063"/>
          <p14:tracePt t="15606" x="6419850" y="2913063"/>
          <p14:tracePt t="15615" x="6402388" y="2913063"/>
          <p14:tracePt t="15617" x="6373813" y="2903538"/>
          <p14:tracePt t="15629" x="6329363" y="2894013"/>
          <p14:tracePt t="15632" x="6300788" y="2894013"/>
          <p14:tracePt t="15641" x="6237288" y="2894013"/>
          <p14:tracePt t="15646" x="6200775" y="2894013"/>
          <p14:tracePt t="15654" x="6173788" y="2894013"/>
          <p14:tracePt t="15664" x="6137275" y="2894013"/>
          <p14:tracePt t="15668" x="6073775" y="2894013"/>
          <p14:tracePt t="15678" x="6064250" y="2894013"/>
          <p14:tracePt t="15681" x="6027738" y="2903538"/>
          <p14:tracePt t="15691" x="6018213" y="2903538"/>
          <p14:tracePt t="15694" x="6008688" y="2903538"/>
          <p14:tracePt t="15702" x="5991225" y="2903538"/>
          <p14:tracePt t="15724" x="5964238" y="2903538"/>
          <p14:tracePt t="15738" x="5927725" y="2903538"/>
          <p14:tracePt t="15754" x="5918200" y="2903538"/>
          <p14:tracePt t="15758" x="5908675" y="2903538"/>
          <p14:tracePt t="15763" x="5899150" y="2903538"/>
          <p14:tracePt t="15772" x="5891213" y="2903538"/>
          <p14:tracePt t="15788" x="5854700" y="2903538"/>
          <p14:tracePt t="15797" x="5845175" y="2903538"/>
          <p14:tracePt t="15820" x="5808663" y="2903538"/>
          <p14:tracePt t="15849" x="5762625" y="2903538"/>
          <p14:tracePt t="15872" x="5735638" y="2903538"/>
          <p14:tracePt t="15892" x="5716588" y="2903538"/>
          <p14:tracePt t="16462" x="5726113" y="2903538"/>
          <p14:tracePt t="16470" x="5753100" y="2903538"/>
          <p14:tracePt t="16474" x="5772150" y="2913063"/>
          <p14:tracePt t="16482" x="5789613" y="2913063"/>
          <p14:tracePt t="16487" x="5818188" y="2913063"/>
          <p14:tracePt t="16494" x="5835650" y="2913063"/>
          <p14:tracePt t="16507" x="5854700" y="2913063"/>
          <p14:tracePt t="16511" x="5881688" y="2913063"/>
          <p14:tracePt t="16513" x="5918200" y="2913063"/>
          <p14:tracePt t="16522" x="5945188" y="2913063"/>
          <p14:tracePt t="16528" x="5964238" y="2913063"/>
          <p14:tracePt t="16536" x="6000750" y="2913063"/>
          <p14:tracePt t="16556" x="6018213" y="2913063"/>
          <p14:tracePt t="16578" x="6154738" y="2894013"/>
          <p14:tracePt t="16582" x="6173788" y="2894013"/>
          <p14:tracePt t="16593" x="6200775" y="2894013"/>
          <p14:tracePt t="16608" x="6264275" y="2894013"/>
          <p14:tracePt t="16623" x="6310313" y="2903538"/>
          <p14:tracePt t="16633" x="6337300" y="2903538"/>
          <p14:tracePt t="16643" x="6365875" y="2913063"/>
          <p14:tracePt t="16655" x="6410325" y="2922588"/>
          <p14:tracePt t="16662" x="6438900" y="2922588"/>
          <p14:tracePt t="16666" x="6465888" y="2922588"/>
          <p14:tracePt t="16672" x="6521450" y="2922588"/>
          <p14:tracePt t="16681" x="6548438" y="2922588"/>
          <p14:tracePt t="16687" x="6594475" y="2922588"/>
          <p14:tracePt t="16694" x="6621463" y="2930525"/>
          <p14:tracePt t="16705" x="6667500" y="2930525"/>
          <p14:tracePt t="16708" x="6704013" y="2940050"/>
          <p14:tracePt t="16714" x="6721475" y="2940050"/>
          <p14:tracePt t="16722" x="6748463" y="2940050"/>
          <p14:tracePt t="16727" x="6767513" y="2940050"/>
          <p14:tracePt t="16736" x="6794500" y="2940050"/>
          <p14:tracePt t="16743" x="6813550" y="2940050"/>
          <p14:tracePt t="16748" x="6821488" y="2940050"/>
          <p14:tracePt t="16754" x="6831013" y="2940050"/>
          <p14:tracePt t="16764" x="6858000" y="2940050"/>
          <p14:tracePt t="16776" x="6877050" y="2940050"/>
          <p14:tracePt t="16783" x="6886575" y="2940050"/>
          <p14:tracePt t="16789" x="6894513" y="2940050"/>
          <p14:tracePt t="16822" x="6904038" y="2940050"/>
          <p14:tracePt t="17337" x="6931025" y="2940050"/>
          <p14:tracePt t="17349" x="7004050" y="2940050"/>
          <p14:tracePt t="17368" x="7040563" y="2940050"/>
          <p14:tracePt t="17383" x="7096125" y="2940050"/>
          <p14:tracePt t="17391" x="7142163" y="2940050"/>
          <p14:tracePt t="17398" x="7159625" y="2940050"/>
          <p14:tracePt t="17402" x="7205663" y="2940050"/>
          <p14:tracePt t="17410" x="7223125" y="2940050"/>
          <p14:tracePt t="17417" x="7251700" y="2940050"/>
          <p14:tracePt t="17422" x="7288213" y="2940050"/>
          <p14:tracePt t="17431" x="7315200" y="2949575"/>
          <p14:tracePt t="17438" x="7351713" y="2949575"/>
          <p14:tracePt t="17444" x="7407275" y="2949575"/>
          <p14:tracePt t="17452" x="7451725" y="2959100"/>
          <p14:tracePt t="17458" x="7524750" y="2959100"/>
          <p14:tracePt t="17467" x="7553325" y="2959100"/>
          <p14:tracePt t="17470" x="7580313" y="2968625"/>
          <p14:tracePt t="17479" x="7626350" y="2968625"/>
          <p14:tracePt t="17485" x="7643813" y="2968625"/>
          <p14:tracePt t="17495" x="7662863" y="2968625"/>
          <p14:tracePt t="17511" x="7680325" y="2968625"/>
          <p14:tracePt t="17524" x="7726363" y="2968625"/>
          <p14:tracePt t="17535" x="7753350" y="2968625"/>
          <p14:tracePt t="17543" x="7762875" y="2959100"/>
          <p14:tracePt t="17548" x="7780338" y="2959100"/>
          <p14:tracePt t="17553" x="7799388" y="2949575"/>
          <p14:tracePt t="17568" x="7816850" y="2940050"/>
          <p14:tracePt t="17576" x="7826375" y="2940050"/>
          <p14:tracePt t="17582" x="7835900" y="2930525"/>
          <p14:tracePt t="17600" x="7862888" y="2930525"/>
          <p14:tracePt t="17978" x="7918450" y="2930525"/>
          <p14:tracePt t="17985" x="7935913" y="2930525"/>
          <p14:tracePt t="17992" x="7991475" y="2930525"/>
          <p14:tracePt t="18006" x="8018463" y="2930525"/>
          <p14:tracePt t="18025" x="8101013" y="2922588"/>
          <p14:tracePt t="18036" x="8118475" y="2922588"/>
          <p14:tracePt t="18067" x="8154988" y="2903538"/>
          <p14:tracePt t="18073" x="8164513" y="2886075"/>
          <p14:tracePt t="18076" x="8191500" y="2857500"/>
          <p14:tracePt t="18086" x="8201025" y="2820988"/>
          <p14:tracePt t="18107" x="8247063" y="2767013"/>
          <p14:tracePt t="18111" x="8247063" y="2757488"/>
          <p14:tracePt t="18119" x="8256588" y="2747963"/>
          <p14:tracePt t="18128" x="8256588" y="2730500"/>
          <p14:tracePt t="18143" x="8264525" y="2720975"/>
          <p14:tracePt t="18162" x="8264525" y="2693988"/>
          <p14:tracePt t="18174" x="8274050" y="2674938"/>
          <p14:tracePt t="18193" x="8274050" y="2667000"/>
          <p14:tracePt t="18209" x="8283575" y="2667000"/>
          <p14:tracePt t="18246" x="8293100" y="2647950"/>
          <p14:tracePt t="18336" x="8301038" y="2647950"/>
          <p14:tracePt t="18343" x="8301038" y="2657475"/>
          <p14:tracePt t="18363" x="8301038" y="2674938"/>
          <p14:tracePt t="18375" x="8310563" y="2703513"/>
          <p14:tracePt t="18387" x="8310563" y="2730500"/>
          <p14:tracePt t="18400" x="8310563" y="2747963"/>
          <p14:tracePt t="18413" x="8310563" y="2776538"/>
          <p14:tracePt t="18426" x="8310563" y="2794000"/>
          <p14:tracePt t="18437" x="8310563" y="2813050"/>
          <p14:tracePt t="18450" x="8310563" y="2820988"/>
          <p14:tracePt t="18461" x="8329613" y="2849563"/>
          <p14:tracePt t="18464" x="8329613" y="2857500"/>
          <p14:tracePt t="18469" x="8329613" y="2867025"/>
          <p14:tracePt t="18484" x="8329613" y="2876550"/>
          <p14:tracePt t="18514" x="8329613" y="2886075"/>
          <p14:tracePt t="18934" x="8347075" y="2886075"/>
          <p14:tracePt t="18949" x="8383588" y="2886075"/>
          <p14:tracePt t="18964" x="8429625" y="2886075"/>
          <p14:tracePt t="18976" x="8456613" y="2876550"/>
          <p14:tracePt t="18983" x="8475663" y="2876550"/>
          <p14:tracePt t="18989" x="8475663" y="2867025"/>
          <p14:tracePt t="18992" x="8502650" y="2867025"/>
          <p14:tracePt t="19001" x="8512175" y="2857500"/>
          <p14:tracePt t="19006" x="8520113" y="2857500"/>
          <p14:tracePt t="19028" x="8548688" y="2840038"/>
          <p14:tracePt t="19039" x="8556625" y="2830513"/>
          <p14:tracePt t="19049" x="8566150" y="2813050"/>
          <p14:tracePt t="19055" x="8585200" y="2803525"/>
          <p14:tracePt t="19066" x="8593138" y="2794000"/>
          <p14:tracePt t="19079" x="8602663" y="2784475"/>
          <p14:tracePt t="19091" x="8612188" y="2776538"/>
          <p14:tracePt t="19109" x="8629650" y="2747963"/>
          <p14:tracePt t="19121" x="8639175" y="2747963"/>
          <p14:tracePt t="19138" x="8639175" y="2730500"/>
          <p14:tracePt t="19157" x="8639175" y="2720975"/>
          <p14:tracePt t="19186" x="8639175" y="2711450"/>
          <p14:tracePt t="19221" x="8648700" y="2684463"/>
          <p14:tracePt t="19233" x="8648700" y="2667000"/>
          <p14:tracePt t="19241" x="8658225" y="2638425"/>
          <p14:tracePt t="19249" x="8675688" y="2611438"/>
          <p14:tracePt t="19264" x="8685213" y="2584450"/>
          <p14:tracePt t="19283" x="8685213" y="2565400"/>
          <p14:tracePt t="19292" x="8694738" y="2547938"/>
          <p14:tracePt t="19396" x="8694738" y="2557463"/>
          <p14:tracePt t="19408" x="8685213" y="2574925"/>
          <p14:tracePt t="19416" x="8685213" y="2584450"/>
          <p14:tracePt t="19429" x="8666163" y="2593975"/>
          <p14:tracePt t="19471" x="8666163" y="2601913"/>
          <p14:tracePt t="19479" x="8666163" y="2611438"/>
          <p14:tracePt t="19484" x="8666163" y="2620963"/>
          <p14:tracePt t="19504" x="8666163" y="2647950"/>
          <p14:tracePt t="19519" x="8721725" y="2674938"/>
          <p14:tracePt t="19527" x="8758238" y="2703513"/>
          <p14:tracePt t="19538" x="8831263" y="2747963"/>
          <p14:tracePt t="19551" x="8848725" y="2757488"/>
          <p14:tracePt t="19564" x="8913813" y="2767013"/>
          <p14:tracePt t="19577" x="8940800" y="2767013"/>
          <p14:tracePt t="19591" x="9004300" y="2767013"/>
          <p14:tracePt t="19602" x="9040813" y="2776538"/>
          <p14:tracePt t="19609" x="9077325" y="2776538"/>
          <p14:tracePt t="19620" x="9096375" y="2776538"/>
          <p14:tracePt t="19631" x="9132888" y="2784475"/>
          <p14:tracePt t="19644" x="9178925" y="2784475"/>
          <p14:tracePt t="19658" x="9223375" y="2784475"/>
          <p14:tracePt t="19668" x="9242425" y="2784475"/>
          <p14:tracePt t="19679" x="9305925" y="2784475"/>
          <p14:tracePt t="19694" x="9369425" y="2784475"/>
          <p14:tracePt t="19712" x="9442450" y="2784475"/>
          <p14:tracePt t="19727" x="9551988" y="2784475"/>
          <p14:tracePt t="19741" x="9625013" y="2784475"/>
          <p14:tracePt t="19752" x="9644063" y="2784475"/>
          <p14:tracePt t="19766" x="9680575" y="2784475"/>
          <p14:tracePt t="19776" x="9717088" y="2784475"/>
          <p14:tracePt t="19785" x="9726613" y="2784475"/>
          <p14:tracePt t="19793" x="9734550" y="2784475"/>
          <p14:tracePt t="19801" x="9753600" y="2784475"/>
          <p14:tracePt t="19810" x="9763125" y="2784475"/>
          <p14:tracePt t="19817" x="9772650" y="2784475"/>
          <p14:tracePt t="19822" x="9780588" y="2784475"/>
          <p14:tracePt t="19848" x="9790113" y="2784475"/>
          <p14:tracePt t="19871" x="9799638" y="2784475"/>
          <p14:tracePt t="19899" x="9809163" y="2784475"/>
          <p14:tracePt t="20552" x="9790113" y="2784475"/>
          <p14:tracePt t="20556" x="9763125" y="2784475"/>
          <p14:tracePt t="20572" x="9644063" y="2747963"/>
          <p14:tracePt t="20588" x="9525000" y="2740025"/>
          <p14:tracePt t="20598" x="9451975" y="2730500"/>
          <p14:tracePt t="20603" x="9424988" y="2730500"/>
          <p14:tracePt t="20611" x="9398000" y="2730500"/>
          <p14:tracePt t="20617" x="9351963" y="2730500"/>
          <p14:tracePt t="20626" x="9342438" y="2730500"/>
          <p14:tracePt t="20632" x="9324975" y="2730500"/>
          <p14:tracePt t="20640" x="9305925" y="2730500"/>
          <p14:tracePt t="20645" x="9288463" y="2730500"/>
          <p14:tracePt t="20655" x="9259888" y="2720975"/>
          <p14:tracePt t="20658" x="9242425" y="2720975"/>
          <p14:tracePt t="20666" x="9205913" y="2720975"/>
          <p14:tracePt t="20675" x="9169400" y="2720975"/>
          <p14:tracePt t="20680" x="9142413" y="2720975"/>
          <p14:tracePt t="20688" x="9105900" y="2711450"/>
          <p14:tracePt t="20694" x="9069388" y="2703513"/>
          <p14:tracePt t="20710" x="9004300" y="2674938"/>
          <p14:tracePt t="20725" x="8931275" y="2667000"/>
          <p14:tracePt t="20736" x="8867775" y="2667000"/>
          <p14:tracePt t="20743" x="8858250" y="2667000"/>
          <p14:tracePt t="20750" x="8840788" y="2657475"/>
          <p14:tracePt t="20756" x="8821738" y="2657475"/>
          <p14:tracePt t="20764" x="8812213" y="2657475"/>
          <p14:tracePt t="20768" x="8804275" y="2657475"/>
          <p14:tracePt t="20777" x="8794750" y="2657475"/>
          <p14:tracePt t="20783" x="8785225" y="2657475"/>
          <p14:tracePt t="20789" x="8775700" y="2657475"/>
          <p14:tracePt t="20806" x="8767763" y="2657475"/>
          <p14:tracePt t="20820" x="8758238" y="2657475"/>
          <p14:tracePt t="20855" x="8739188" y="2647950"/>
          <p14:tracePt t="20863" x="8731250" y="2647950"/>
          <p14:tracePt t="20869" x="8712200" y="2647950"/>
          <p14:tracePt t="20878" x="8702675" y="2647950"/>
          <p14:tracePt t="20886" x="8694738" y="2647950"/>
          <p14:tracePt t="20887" x="8685213" y="2647950"/>
          <p14:tracePt t="20901" x="8675688" y="2647950"/>
          <p14:tracePt t="20909" x="8666163" y="2647950"/>
          <p14:tracePt t="20913" x="8658225" y="2647950"/>
          <p14:tracePt t="20925" x="8648700" y="2647950"/>
          <p14:tracePt t="20944" x="8621713" y="2647950"/>
          <p14:tracePt t="20970" x="8612188" y="2647950"/>
          <p14:tracePt t="20988" x="8602663" y="2647950"/>
          <p14:tracePt t="21008" x="8593138" y="2647950"/>
          <p14:tracePt t="21029" x="8585200" y="2684463"/>
          <p14:tracePt t="21052" x="8585200" y="2703513"/>
          <p14:tracePt t="21073" x="8585200" y="2720975"/>
          <p14:tracePt t="21097" x="8629650" y="2730500"/>
          <p14:tracePt t="21120" x="8712200" y="2730500"/>
          <p14:tracePt t="21141" x="8794750" y="2693988"/>
          <p14:tracePt t="21166" x="8894763" y="2647950"/>
          <p14:tracePt t="21184" x="8967788" y="2620963"/>
          <p14:tracePt t="21207" x="9050338" y="2593975"/>
          <p14:tracePt t="21231" x="9142413" y="2584450"/>
          <p14:tracePt t="21251" x="9215438" y="2601913"/>
          <p14:tracePt t="21272" x="9324975" y="2611438"/>
          <p14:tracePt t="21283" x="9378950" y="2611438"/>
          <p14:tracePt t="21297" x="9451975" y="2620963"/>
          <p14:tracePt t="21307" x="9488488" y="2620963"/>
          <p14:tracePt t="21312" x="9498013" y="2620963"/>
          <p14:tracePt t="21335" x="9507538" y="2620963"/>
          <p14:tracePt t="21360" x="9525000" y="2620963"/>
          <p14:tracePt t="21397" x="9534525" y="2630488"/>
          <p14:tracePt t="21407" x="9561513" y="2630488"/>
          <p14:tracePt t="21412" x="9571038" y="2630488"/>
          <p14:tracePt t="21444" x="9617075" y="2647950"/>
          <p14:tracePt t="22487" x="9571038" y="2657475"/>
          <p14:tracePt t="22501" x="9442450" y="2693988"/>
          <p14:tracePt t="22514" x="9342438" y="2730500"/>
          <p14:tracePt t="22518" x="9259888" y="2776538"/>
          <p14:tracePt t="22524" x="9223375" y="2784475"/>
          <p14:tracePt t="22545" x="9113838" y="2813050"/>
          <p14:tracePt t="22557" x="8967788" y="2849563"/>
          <p14:tracePt t="22559" x="8894763" y="2857500"/>
          <p14:tracePt t="22568" x="8812213" y="2886075"/>
          <p14:tracePt t="22572" x="8739188" y="2913063"/>
          <p14:tracePt t="22579" x="8702675" y="2922588"/>
          <p14:tracePt t="22588" x="8621713" y="2949575"/>
          <p14:tracePt t="22594" x="8556625" y="2976563"/>
          <p14:tracePt t="22601" x="8520113" y="2986088"/>
          <p14:tracePt t="22607" x="8420100" y="3022600"/>
          <p14:tracePt t="22615" x="8337550" y="3049588"/>
          <p14:tracePt t="22646" x="8154988" y="3114675"/>
          <p14:tracePt t="22656" x="8054975" y="3141663"/>
          <p14:tracePt t="22666" x="8008938" y="3159125"/>
          <p14:tracePt t="22678" x="7908925" y="3168650"/>
          <p14:tracePt t="22689" x="7881938" y="3178175"/>
          <p14:tracePt t="22692" x="7853363" y="3178175"/>
          <p14:tracePt t="22695" x="7808913" y="3178175"/>
          <p14:tracePt t="22706" x="7743825" y="3178175"/>
          <p14:tracePt t="22710" x="7699375" y="3178175"/>
          <p14:tracePt t="22718" x="7626350" y="3178175"/>
          <p14:tracePt t="22727" x="7553325" y="3178175"/>
          <p14:tracePt t="22731" x="7524750" y="3187700"/>
          <p14:tracePt t="22743" x="7488238" y="3187700"/>
          <p14:tracePt t="22759" x="7424738" y="3187700"/>
          <p14:tracePt t="22780" x="7334250" y="3187700"/>
          <p14:tracePt t="22786" x="7315200" y="3187700"/>
          <p14:tracePt t="22797" x="7296150" y="3187700"/>
          <p14:tracePt t="22799" x="7269163" y="3187700"/>
          <p14:tracePt t="22808" x="7251700" y="3187700"/>
          <p14:tracePt t="22817" x="7223125" y="3178175"/>
          <p14:tracePt t="22820" x="7205663" y="3178175"/>
          <p14:tracePt t="22829" x="7186613" y="3168650"/>
          <p14:tracePt t="22836" x="7178675" y="3168650"/>
          <p14:tracePt t="22841" x="7169150" y="3159125"/>
          <p14:tracePt t="22849" x="7159625" y="3151188"/>
          <p14:tracePt t="22860" x="7150100" y="3151188"/>
          <p14:tracePt t="22863" x="7142163" y="3151188"/>
          <p14:tracePt t="22872" x="7132638" y="3151188"/>
          <p14:tracePt t="26335" x="7113588" y="3151188"/>
          <p14:tracePt t="26343" x="7023100" y="3159125"/>
          <p14:tracePt t="26356" x="6894513" y="3178175"/>
          <p14:tracePt t="26368" x="6731000" y="3178175"/>
          <p14:tracePt t="26375" x="6621463" y="3178175"/>
          <p14:tracePt t="26380" x="6548438" y="3178175"/>
          <p14:tracePt t="26389" x="6456363" y="3178175"/>
          <p14:tracePt t="26395" x="6337300" y="3178175"/>
          <p14:tracePt t="26401" x="6200775" y="3178175"/>
          <p14:tracePt t="26409" x="6018213" y="3168650"/>
          <p14:tracePt t="26419" x="5908675" y="3168650"/>
          <p14:tracePt t="26440" x="5534025" y="3141663"/>
          <p14:tracePt t="26451" x="5251450" y="3105150"/>
          <p14:tracePt t="26460" x="5105400" y="3105150"/>
          <p14:tracePt t="26462" x="4959350" y="3095625"/>
          <p14:tracePt t="26470" x="4867275" y="3095625"/>
          <p14:tracePt t="26477" x="4721225" y="3078163"/>
          <p14:tracePt t="26486" x="4611688" y="3068638"/>
          <p14:tracePt t="26489" x="4375150" y="3032125"/>
          <p14:tracePt t="26498" x="4265613" y="3032125"/>
          <p14:tracePt t="26523" x="3881438" y="3049588"/>
          <p14:tracePt t="26534" x="3589338" y="3049588"/>
          <p14:tracePt t="26539" x="3443288" y="3049588"/>
          <p14:tracePt t="26545" x="3297238" y="3049588"/>
          <p14:tracePt t="26553" x="3224213" y="3049588"/>
          <p14:tracePt t="26559" x="3114675" y="3049588"/>
          <p14:tracePt t="26567" x="3022600" y="3032125"/>
          <p14:tracePt t="26576" x="2867025" y="2986088"/>
          <p14:tracePt t="26579" x="2684463" y="2959100"/>
          <p14:tracePt t="26588" x="2611438" y="2949575"/>
          <p14:tracePt t="26607" x="2365375" y="2922588"/>
          <p14:tracePt t="26625" x="2017713" y="2922588"/>
          <p14:tracePt t="26637" x="1963738" y="2922588"/>
          <p14:tracePt t="26649" x="1762125" y="2922588"/>
          <p14:tracePt t="26653" x="1662113" y="2940050"/>
          <p14:tracePt t="26655" x="1589088" y="2959100"/>
          <p14:tracePt t="26666" x="1552575" y="2976563"/>
          <p14:tracePt t="26678" x="1350963" y="3022600"/>
          <p14:tracePt t="26682" x="1233488" y="3041650"/>
          <p14:tracePt t="26691" x="1087438" y="3068638"/>
          <p14:tracePt t="26699" x="1014413" y="3078163"/>
          <p14:tracePt t="26705" x="895350" y="3095625"/>
          <p14:tracePt t="26714" x="803275" y="3105150"/>
          <p14:tracePt t="26724" x="776288" y="3122613"/>
          <p14:tracePt t="26726" x="593725" y="3151188"/>
          <p14:tracePt t="26732" x="557213" y="3159125"/>
          <p14:tracePt t="26739" x="493713" y="3159125"/>
          <p14:tracePt t="26748" x="420688" y="3159125"/>
          <p14:tracePt t="26753" x="365125" y="3159125"/>
          <p14:tracePt t="26760" x="328613" y="3159125"/>
          <p14:tracePt t="26770" x="255588" y="3159125"/>
          <p14:tracePt t="26775" x="228600" y="3159125"/>
          <p14:tracePt t="26780" x="182563" y="3159125"/>
          <p14:tracePt t="26788" x="165100" y="3168650"/>
          <p14:tracePt t="26797" x="146050" y="3178175"/>
          <p14:tracePt t="26800" x="136525" y="3178175"/>
          <p14:tracePt t="26807" x="136525" y="3187700"/>
          <p14:tracePt t="26817" x="119063" y="3187700"/>
          <p14:tracePt t="26822" x="109538" y="3187700"/>
          <p14:tracePt t="27258" x="119063" y="3214688"/>
          <p14:tracePt t="27265" x="128588" y="3241675"/>
          <p14:tracePt t="27269" x="136525" y="3278188"/>
          <p14:tracePt t="27277" x="146050" y="3314700"/>
          <p14:tracePt t="27286" x="155575" y="3333750"/>
          <p14:tracePt t="27290" x="165100" y="3351213"/>
          <p14:tracePt t="27295" x="173038" y="3378200"/>
          <p14:tracePt t="27303" x="192088" y="3397250"/>
          <p14:tracePt t="27311" x="209550" y="3414713"/>
          <p14:tracePt t="27316" x="209550" y="3424238"/>
          <p14:tracePt t="27325" x="209550" y="3433763"/>
          <p14:tracePt t="27337" x="209550" y="3470275"/>
          <p14:tracePt t="27345" x="209550" y="3479800"/>
          <p14:tracePt t="27352" x="209550" y="3487738"/>
          <p14:tracePt t="27358" x="219075" y="3487738"/>
          <p14:tracePt t="27399" x="228600" y="3506788"/>
          <p14:tracePt t="27406" x="238125" y="3516313"/>
          <p14:tracePt t="27416" x="246063" y="3516313"/>
          <p14:tracePt t="27429" x="255588" y="3524250"/>
          <p14:tracePt t="27433" x="255588" y="3533775"/>
          <p14:tracePt t="27450" x="282575" y="3552825"/>
          <p14:tracePt t="27466" x="292100" y="3560763"/>
          <p14:tracePt t="27481" x="311150" y="3570288"/>
          <p14:tracePt t="27486" x="328613" y="3579813"/>
          <p14:tracePt t="27499" x="338138" y="3579813"/>
          <p14:tracePt t="27514" x="347663" y="3579813"/>
          <p14:tracePt t="27527" x="355600" y="3589338"/>
          <p14:tracePt t="27546" x="365125" y="3589338"/>
          <p14:tracePt t="27576" x="374650" y="3589338"/>
          <p14:tracePt t="27590" x="384175" y="3589338"/>
          <p14:tracePt t="27596" x="392113" y="3589338"/>
          <p14:tracePt t="27616" x="411163" y="3589338"/>
          <p14:tracePt t="27636" x="438150" y="3589338"/>
          <p14:tracePt t="27653" x="457200" y="3589338"/>
          <p14:tracePt t="27665" x="465138" y="3589338"/>
          <p14:tracePt t="27671" x="484188" y="3589338"/>
          <p14:tracePt t="27677" x="493713" y="3589338"/>
          <p14:tracePt t="27700" x="520700" y="3589338"/>
          <p14:tracePt t="27715" x="538163" y="3589338"/>
          <p14:tracePt t="27741" x="547688" y="3589338"/>
          <p14:tracePt t="27782" x="557213" y="3589338"/>
          <p14:tracePt t="27811" x="566738" y="3589338"/>
          <p14:tracePt t="27843" x="574675" y="3589338"/>
          <p14:tracePt t="27974" x="566738" y="3589338"/>
          <p14:tracePt t="27981" x="547688" y="3589338"/>
          <p14:tracePt t="28001" x="530225" y="3589338"/>
          <p14:tracePt t="28016" x="501650" y="3589338"/>
          <p14:tracePt t="28024" x="493713" y="3589338"/>
          <p14:tracePt t="28077" x="484188" y="3589338"/>
          <p14:tracePt t="28104" x="474663" y="3589338"/>
          <p14:tracePt t="28310" x="474663" y="3597275"/>
          <p14:tracePt t="28323" x="474663" y="3606800"/>
          <p14:tracePt t="28335" x="474663" y="3625850"/>
          <p14:tracePt t="28342" x="474663" y="3652838"/>
          <p14:tracePt t="28349" x="474663" y="3670300"/>
          <p14:tracePt t="28358" x="474663" y="3706813"/>
          <p14:tracePt t="28362" x="474663" y="3716338"/>
          <p14:tracePt t="28373" x="474663" y="3752850"/>
          <p14:tracePt t="28389" x="474663" y="3771900"/>
          <p14:tracePt t="28411" x="474663" y="3808413"/>
          <p14:tracePt t="28419" x="474663" y="3816350"/>
          <p14:tracePt t="28427" x="474663" y="3835400"/>
          <p14:tracePt t="28456" x="474663" y="3844925"/>
          <p14:tracePt t="28463" x="474663" y="3852863"/>
          <p14:tracePt t="28470" x="474663" y="3862388"/>
          <p14:tracePt t="28478" x="474663" y="3871913"/>
          <p14:tracePt t="28504" x="474663" y="3908425"/>
          <p14:tracePt t="28517" x="474663" y="3927475"/>
          <p14:tracePt t="28530" x="474663" y="3935413"/>
          <p14:tracePt t="28542" x="484188" y="3944938"/>
          <p14:tracePt t="28572" x="484188" y="3963988"/>
          <p14:tracePt t="28579" x="484188" y="3971925"/>
          <p14:tracePt t="28583" x="484188" y="3990975"/>
          <p14:tracePt t="28592" x="484188" y="4000500"/>
          <p14:tracePt t="28597" x="484188" y="4008438"/>
          <p14:tracePt t="28626" x="493713" y="4027488"/>
          <p14:tracePt t="28644" x="493713" y="4054475"/>
          <p14:tracePt t="28648" x="493713" y="4064000"/>
          <p14:tracePt t="28672" x="493713" y="4081463"/>
          <p14:tracePt t="28681" x="501650" y="4100513"/>
          <p14:tracePt t="28694" x="501650" y="4110038"/>
          <p14:tracePt t="28710" x="501650" y="4117975"/>
          <p14:tracePt t="28742" x="501650" y="4127500"/>
          <p14:tracePt t="28780" x="501650" y="4146550"/>
          <p14:tracePt t="28812" x="511175" y="4127500"/>
          <p14:tracePt t="28821" x="530225" y="4110038"/>
          <p14:tracePt t="28828" x="538163" y="4073525"/>
          <p14:tracePt t="28852" x="557213" y="4000500"/>
          <p14:tracePt t="28863" x="557213" y="3963988"/>
          <p14:tracePt t="28869" x="557213" y="3944938"/>
          <p14:tracePt t="28880" x="557213" y="3927475"/>
          <p14:tracePt t="28896" x="557213" y="3898900"/>
          <p14:tracePt t="28903" x="566738" y="3881438"/>
          <p14:tracePt t="28906" x="566738" y="3862388"/>
          <p14:tracePt t="28914" x="566738" y="3852863"/>
          <p14:tracePt t="28923" x="566738" y="3835400"/>
          <p14:tracePt t="28926" x="566738" y="3825875"/>
          <p14:tracePt t="28945" x="566738" y="3816350"/>
          <p14:tracePt t="28947" x="574675" y="3779838"/>
          <p14:tracePt t="28956" x="574675" y="3771900"/>
          <p14:tracePt t="28965" x="574675" y="3752850"/>
          <p14:tracePt t="28970" x="574675" y="3743325"/>
          <p14:tracePt t="28977" x="574675" y="3725863"/>
          <p14:tracePt t="28983" x="574675" y="3716338"/>
          <p14:tracePt t="28995" x="574675" y="3706813"/>
          <p14:tracePt t="29005" x="574675" y="3689350"/>
          <p14:tracePt t="29010" x="574675" y="3679825"/>
          <p14:tracePt t="29020" x="574675" y="3662363"/>
          <p14:tracePt t="29022" x="574675" y="3652838"/>
          <p14:tracePt t="29051" x="574675" y="3643313"/>
          <p14:tracePt t="29074" x="574675" y="3597275"/>
          <p14:tracePt t="29096" x="574675" y="3589338"/>
          <p14:tracePt t="29140" x="574675" y="3579813"/>
          <p14:tracePt t="29192" x="574675" y="3570288"/>
          <p14:tracePt t="29329" x="574675" y="3589338"/>
          <p14:tracePt t="29344" x="574675" y="3625850"/>
          <p14:tracePt t="29359" x="574675" y="3652838"/>
          <p14:tracePt t="29381" x="574675" y="3706813"/>
          <p14:tracePt t="29401" x="574675" y="3743325"/>
          <p14:tracePt t="29413" x="574675" y="3762375"/>
          <p14:tracePt t="29425" x="574675" y="3771900"/>
          <p14:tracePt t="29436" x="574675" y="3789363"/>
          <p14:tracePt t="29446" x="574675" y="3808413"/>
          <p14:tracePt t="29458" x="574675" y="3816350"/>
          <p14:tracePt t="29463" x="574675" y="3825875"/>
          <p14:tracePt t="29471" x="574675" y="3835400"/>
          <p14:tracePt t="29480" x="574675" y="3844925"/>
          <p14:tracePt t="29496" x="574675" y="3852863"/>
          <p14:tracePt t="29512" x="574675" y="3881438"/>
          <p14:tracePt t="29542" x="574675" y="3889375"/>
          <p14:tracePt t="29558" x="574675" y="3898900"/>
          <p14:tracePt t="30859" x="584200" y="3898900"/>
          <p14:tracePt t="30873" x="593725" y="3889375"/>
          <p14:tracePt t="30891" x="603250" y="3889375"/>
          <p14:tracePt t="30906" x="630238" y="3862388"/>
          <p14:tracePt t="30914" x="639763" y="3852863"/>
          <p14:tracePt t="30925" x="666750" y="3825875"/>
          <p14:tracePt t="30932" x="703263" y="3808413"/>
          <p14:tracePt t="30938" x="720725" y="3798888"/>
          <p14:tracePt t="30946" x="730250" y="3789363"/>
          <p14:tracePt t="30954" x="757238" y="3779838"/>
          <p14:tracePt t="30958" x="776288" y="3771900"/>
          <p14:tracePt t="30966" x="776288" y="3762375"/>
          <p14:tracePt t="30975" x="793750" y="3762375"/>
          <p14:tracePt t="30980" x="803275" y="3762375"/>
          <p14:tracePt t="30987" x="812800" y="3752850"/>
          <p14:tracePt t="30994" x="822325" y="3752850"/>
          <p14:tracePt t="31024" x="868363" y="3735388"/>
          <p14:tracePt t="31040" x="904875" y="3716338"/>
          <p14:tracePt t="31044" x="922338" y="3716338"/>
          <p14:tracePt t="31047" x="931863" y="3706813"/>
          <p14:tracePt t="31057" x="949325" y="3706813"/>
          <p14:tracePt t="31062" x="958850" y="3698875"/>
          <p14:tracePt t="31080" x="977900" y="3698875"/>
          <p14:tracePt t="31082" x="985838" y="3698875"/>
          <p14:tracePt t="31090" x="995363" y="3698875"/>
          <p14:tracePt t="31097" x="1014413" y="3689350"/>
          <p14:tracePt t="31106" x="1031875" y="3689350"/>
          <p14:tracePt t="31127" x="1041400" y="3689350"/>
          <p14:tracePt t="31139" x="1050925" y="3689350"/>
          <p14:tracePt t="31210" x="1058863" y="3689350"/>
          <p14:tracePt t="31244" x="1068388" y="3689350"/>
          <p14:tracePt t="31278" x="1077913" y="3689350"/>
          <p14:tracePt t="31294" x="1095375" y="3689350"/>
          <p14:tracePt t="31313" x="1114425" y="3689350"/>
          <p14:tracePt t="31323" x="1123950" y="3689350"/>
          <p14:tracePt t="31332" x="1131888" y="3689350"/>
          <p14:tracePt t="31353" x="1141413" y="3689350"/>
          <p14:tracePt t="31391" x="1196975" y="3689350"/>
          <p14:tracePt t="31412" x="1241425" y="3689350"/>
          <p14:tracePt t="31433" x="1323975" y="3698875"/>
          <p14:tracePt t="31454" x="1379538" y="3698875"/>
          <p14:tracePt t="31476" x="1423988" y="3698875"/>
          <p14:tracePt t="31496" x="1452563" y="3698875"/>
          <p14:tracePt t="31517" x="1479550" y="3698875"/>
          <p14:tracePt t="31537" x="1489075" y="3698875"/>
          <p14:tracePt t="31557" x="1497013" y="3698875"/>
          <p14:tracePt t="31988" x="1506538" y="3698875"/>
          <p14:tracePt t="32006" x="1516063" y="3698875"/>
          <p14:tracePt t="32025" x="1533525" y="3689350"/>
          <p14:tracePt t="32028" x="1543050" y="3689350"/>
          <p14:tracePt t="32041" x="1543050" y="3679825"/>
          <p14:tracePt t="32061" x="1552575" y="3679825"/>
          <p14:tracePt t="32081" x="1562100" y="3679825"/>
          <p14:tracePt t="32109" x="1579563" y="3670300"/>
          <p14:tracePt t="32130" x="1589088" y="3662363"/>
          <p14:tracePt t="32142" x="1598613" y="3652838"/>
          <p14:tracePt t="32153" x="1606550" y="3652838"/>
          <p14:tracePt t="32160" x="1616075" y="3652838"/>
          <p14:tracePt t="32173" x="1625600" y="3643313"/>
          <p14:tracePt t="32178" x="1635125" y="3643313"/>
          <p14:tracePt t="32210" x="1671638" y="3625850"/>
          <p14:tracePt t="32650" x="1671638" y="3633788"/>
          <p14:tracePt t="32663" x="1652588" y="3670300"/>
          <p14:tracePt t="32684" x="1635125" y="3735388"/>
          <p14:tracePt t="32692" x="1635125" y="3752850"/>
          <p14:tracePt t="32695" x="1625600" y="3771900"/>
          <p14:tracePt t="32700" x="1625600" y="3798888"/>
          <p14:tracePt t="32710" x="1625600" y="3808413"/>
          <p14:tracePt t="32713" x="1625600" y="3825875"/>
          <p14:tracePt t="32724" x="1625600" y="3835400"/>
          <p14:tracePt t="32738" x="1625600" y="3844925"/>
          <p14:tracePt t="32757" x="1625600" y="3862388"/>
          <p14:tracePt t="32783" x="1625600" y="3881438"/>
          <p14:tracePt t="32819" x="1625600" y="3889375"/>
          <p14:tracePt t="32845" x="1625600" y="3898900"/>
          <p14:tracePt t="33446" x="1616075" y="3927475"/>
          <p14:tracePt t="33455" x="1606550" y="3935413"/>
          <p14:tracePt t="33462" x="1606550" y="3954463"/>
          <p14:tracePt t="33473" x="1598613" y="3990975"/>
          <p14:tracePt t="33487" x="1598613" y="4008438"/>
          <p14:tracePt t="33508" x="1589088" y="4017963"/>
          <p14:tracePt t="33520" x="1589088" y="4027488"/>
          <p14:tracePt t="33527" x="1589088" y="4037013"/>
          <p14:tracePt t="33534" x="1589088" y="4044950"/>
          <p14:tracePt t="33549" x="1579563" y="4064000"/>
          <p14:tracePt t="33568" x="1579563" y="4081463"/>
          <p14:tracePt t="33574" x="1579563" y="4090988"/>
          <p14:tracePt t="33582" x="1579563" y="4100513"/>
          <p14:tracePt t="33598" x="1579563" y="4110038"/>
          <p14:tracePt t="33604" x="1579563" y="4117975"/>
          <p14:tracePt t="33640" x="1579563" y="4137025"/>
          <p14:tracePt t="33667" x="1579563" y="4146550"/>
          <p14:tracePt t="33703" x="1579563" y="4154488"/>
          <p14:tracePt t="34852" x="1598613" y="4154488"/>
          <p14:tracePt t="34860" x="1635125" y="4146550"/>
          <p14:tracePt t="34865" x="1652588" y="4146550"/>
          <p14:tracePt t="34872" x="1708150" y="4137025"/>
          <p14:tracePt t="34886" x="1744663" y="4117975"/>
          <p14:tracePt t="34899" x="1754188" y="4117975"/>
          <p14:tracePt t="34905" x="1781175" y="4110038"/>
          <p14:tracePt t="34913" x="1798638" y="4100513"/>
          <p14:tracePt t="34925" x="1817688" y="4090988"/>
          <p14:tracePt t="34935" x="1827213" y="4064000"/>
          <p14:tracePt t="34952" x="1863725" y="4027488"/>
          <p14:tracePt t="34968" x="1890713" y="3963988"/>
          <p14:tracePt t="34972" x="1900238" y="3944938"/>
          <p14:tracePt t="34982" x="1908175" y="3927475"/>
          <p14:tracePt t="34988" x="1917700" y="3908425"/>
          <p14:tracePt t="34993" x="1917700" y="3898900"/>
          <p14:tracePt t="35003" x="1917700" y="3881438"/>
          <p14:tracePt t="35007" x="1917700" y="3862388"/>
          <p14:tracePt t="35014" x="1917700" y="3852863"/>
          <p14:tracePt t="35023" x="1917700" y="3835400"/>
          <p14:tracePt t="35035" x="1917700" y="3825875"/>
          <p14:tracePt t="35042" x="1917700" y="3816350"/>
          <p14:tracePt t="35050" x="1917700" y="3789363"/>
          <p14:tracePt t="35055" x="1917700" y="3771900"/>
          <p14:tracePt t="35084" x="1917700" y="3743325"/>
          <p14:tracePt t="35101" x="1917700" y="3725863"/>
          <p14:tracePt t="35114" x="1917700" y="3698875"/>
          <p14:tracePt t="35120" x="1917700" y="3689350"/>
          <p14:tracePt t="35125" x="1917700" y="3679825"/>
          <p14:tracePt t="35132" x="1917700" y="3670300"/>
          <p14:tracePt t="35147" x="1908175" y="3652838"/>
          <p14:tracePt t="35166" x="1908175" y="3633788"/>
          <p14:tracePt t="35174" x="1908175" y="3606800"/>
          <p14:tracePt t="35183" x="1900238" y="3606800"/>
          <p14:tracePt t="35196" x="1900238" y="3589338"/>
          <p14:tracePt t="35208" x="1890713" y="3579813"/>
          <p14:tracePt t="35221" x="1881188" y="3570288"/>
          <p14:tracePt t="35228" x="1863725" y="3560763"/>
          <p14:tracePt t="35233" x="1863725" y="3552825"/>
          <p14:tracePt t="35243" x="1854200" y="3552825"/>
          <p14:tracePt t="35250" x="1844675" y="3533775"/>
          <p14:tracePt t="35254" x="1844675" y="3524250"/>
          <p14:tracePt t="35264" x="1835150" y="3516313"/>
          <p14:tracePt t="35277" x="1835150" y="3506788"/>
          <p14:tracePt t="35293" x="1835150" y="3497263"/>
          <p14:tracePt t="35319" x="1827213" y="3497263"/>
          <p14:tracePt t="35354" x="1817688" y="3497263"/>
          <p14:tracePt t="35389" x="1808163" y="3497263"/>
          <p14:tracePt t="35403" x="1798638" y="3497263"/>
          <p14:tracePt t="35423" x="1781175" y="3579813"/>
          <p14:tracePt t="35437" x="1781175" y="3625850"/>
          <p14:tracePt t="35449" x="1781175" y="3679825"/>
          <p14:tracePt t="35463" x="1781175" y="3698875"/>
          <p14:tracePt t="35475" x="1781175" y="3725863"/>
          <p14:tracePt t="35483" x="1790700" y="3762375"/>
          <p14:tracePt t="35493" x="1790700" y="3771900"/>
          <p14:tracePt t="35506" x="1798638" y="3789363"/>
          <p14:tracePt t="35522" x="1808163" y="3835400"/>
          <p14:tracePt t="35524" x="1817688" y="3871913"/>
          <p14:tracePt t="35535" x="1817688" y="3881438"/>
          <p14:tracePt t="35550" x="1827213" y="3935413"/>
          <p14:tracePt t="35564" x="1827213" y="3971925"/>
          <p14:tracePt t="35576" x="1827213" y="3990975"/>
          <p14:tracePt t="35586" x="1827213" y="4027488"/>
          <p14:tracePt t="35593" x="1827213" y="4037013"/>
          <p14:tracePt t="35600" x="1827213" y="4054475"/>
          <p14:tracePt t="35612" x="1827213" y="4073525"/>
          <p14:tracePt t="35622" x="1827213" y="4081463"/>
          <p14:tracePt t="35637" x="1827213" y="4117975"/>
          <p14:tracePt t="35647" x="1827213" y="4137025"/>
          <p14:tracePt t="35657" x="1827213" y="4146550"/>
          <p14:tracePt t="35955" x="1835150" y="4117975"/>
          <p14:tracePt t="35966" x="1844675" y="4027488"/>
          <p14:tracePt t="35979" x="1844675" y="3981450"/>
          <p14:tracePt t="35995" x="1863725" y="3881438"/>
          <p14:tracePt t="36007" x="1863725" y="3844925"/>
          <p14:tracePt t="36018" x="1863725" y="3825875"/>
          <p14:tracePt t="36034" x="1871663" y="3798888"/>
          <p14:tracePt t="36048" x="1871663" y="3789363"/>
          <p14:tracePt t="36055" x="1881188" y="3762375"/>
          <p14:tracePt t="36077" x="1890713" y="3752850"/>
          <p14:tracePt t="36080" x="1890713" y="3743325"/>
          <p14:tracePt t="36102" x="1900238" y="3735388"/>
          <p14:tracePt t="36118" x="1917700" y="3716338"/>
          <p14:tracePt t="36139" x="1927225" y="3706813"/>
          <p14:tracePt t="36174" x="1927225" y="3698875"/>
          <p14:tracePt t="36204" x="1936750" y="3679825"/>
          <p14:tracePt t="36236" x="1944688" y="3670300"/>
          <p14:tracePt t="36249" x="1954213" y="3662363"/>
          <p14:tracePt t="36270" x="1973263" y="3643313"/>
          <p14:tracePt t="36275" x="1981200" y="3643313"/>
          <p14:tracePt t="36291" x="2017713" y="3633788"/>
          <p14:tracePt t="36305" x="2054225" y="3633788"/>
          <p14:tracePt t="36315" x="2063750" y="3633788"/>
          <p14:tracePt t="36319" x="2073275" y="3633788"/>
          <p14:tracePt t="36323" x="2090738" y="3625850"/>
          <p14:tracePt t="36332" x="2109788" y="3625850"/>
          <p14:tracePt t="36335" x="2127250" y="3625850"/>
          <p14:tracePt t="36343" x="2136775" y="3625850"/>
          <p14:tracePt t="36359" x="2182813" y="3625850"/>
          <p14:tracePt t="36380" x="2209800" y="3625850"/>
          <p14:tracePt t="36391" x="2228850" y="3625850"/>
          <p14:tracePt t="36397" x="2246313" y="3625850"/>
          <p14:tracePt t="36399" x="2265363" y="3625850"/>
          <p14:tracePt t="36403" x="2282825" y="3625850"/>
          <p14:tracePt t="36412" x="2301875" y="3625850"/>
          <p14:tracePt t="36421" x="2319338" y="3625850"/>
          <p14:tracePt t="36426" x="2338388" y="3625850"/>
          <p14:tracePt t="36432" x="2365375" y="3625850"/>
          <p14:tracePt t="36479" x="2501900" y="3625850"/>
          <p14:tracePt t="36499" x="2593975" y="3625850"/>
          <p14:tracePt t="36521" x="2657475" y="3643313"/>
          <p14:tracePt t="36541" x="2713038" y="3643313"/>
          <p14:tracePt t="36560" x="2803525" y="3662363"/>
          <p14:tracePt t="36575" x="2830513" y="3662363"/>
          <p14:tracePt t="36595" x="2867025" y="3670300"/>
          <p14:tracePt t="36611" x="2922588" y="3670300"/>
          <p14:tracePt t="36621" x="2949575" y="3670300"/>
          <p14:tracePt t="36630" x="2959100" y="3670300"/>
          <p14:tracePt t="36646" x="2986088" y="3670300"/>
          <p14:tracePt t="36665" x="3049588" y="3670300"/>
          <p14:tracePt t="36679" x="3168650" y="3670300"/>
          <p14:tracePt t="36693" x="3241675" y="3670300"/>
          <p14:tracePt t="36716" x="3287713" y="3662363"/>
          <p14:tracePt t="36734" x="3343275" y="3652838"/>
          <p14:tracePt t="36751" x="3370263" y="3652838"/>
          <p14:tracePt t="36775" x="3387725" y="3652838"/>
          <p14:tracePt t="36792" x="3416300" y="3652838"/>
          <p14:tracePt t="36801" x="3443288" y="3652838"/>
          <p14:tracePt t="36809" x="3479800" y="3652838"/>
          <p14:tracePt t="36821" x="3516313" y="3652838"/>
          <p14:tracePt t="36834" x="3579813" y="3652838"/>
          <p14:tracePt t="36842" x="3616325" y="3652838"/>
          <p14:tracePt t="36850" x="3635375" y="3662363"/>
          <p14:tracePt t="36859" x="3689350" y="3662363"/>
          <p14:tracePt t="36867" x="3744913" y="3662363"/>
          <p14:tracePt t="36877" x="3789363" y="3679825"/>
          <p14:tracePt t="36887" x="3817938" y="3679825"/>
          <p14:tracePt t="36898" x="3881438" y="3679825"/>
          <p14:tracePt t="36909" x="3935413" y="3679825"/>
          <p14:tracePt t="36919" x="3963988" y="3679825"/>
          <p14:tracePt t="36932" x="4017963" y="3679825"/>
          <p14:tracePt t="36948" x="4083050" y="3679825"/>
          <p14:tracePt t="36964" x="4146550" y="3679825"/>
          <p14:tracePt t="36978" x="4219575" y="3679825"/>
          <p14:tracePt t="36991" x="4283075" y="3698875"/>
          <p14:tracePt t="37008" x="4338638" y="3706813"/>
          <p14:tracePt t="37019" x="4411663" y="3716338"/>
          <p14:tracePt t="37034" x="4484688" y="3716338"/>
          <p14:tracePt t="37044" x="4511675" y="3716338"/>
          <p14:tracePt t="37056" x="4557713" y="3716338"/>
          <p14:tracePt t="37070" x="4602163" y="3716338"/>
          <p14:tracePt t="37087" x="4648200" y="3716338"/>
          <p14:tracePt t="37102" x="4730750" y="3716338"/>
          <p14:tracePt t="37114" x="4740275" y="3716338"/>
          <p14:tracePt t="37130" x="4767263" y="3716338"/>
          <p14:tracePt t="37146" x="4794250" y="3716338"/>
          <p14:tracePt t="37160" x="4830763" y="3716338"/>
          <p14:tracePt t="37175" x="4857750" y="3716338"/>
          <p14:tracePt t="37186" x="4867275" y="3716338"/>
          <p14:tracePt t="39379" x="4867275" y="3706813"/>
          <p14:tracePt t="39410" x="4867275" y="3698875"/>
          <p14:tracePt t="39416" x="4857750" y="3698875"/>
          <p14:tracePt t="39423" x="4857750" y="3689350"/>
          <p14:tracePt t="39441" x="4857750" y="3679825"/>
          <p14:tracePt t="39449" x="4857750" y="3670300"/>
          <p14:tracePt t="39485" x="4849813" y="3662363"/>
          <p14:tracePt t="39513" x="4849813" y="3652838"/>
          <p14:tracePt t="39538" x="4840288" y="3652838"/>
          <p14:tracePt t="39548" x="4840288" y="3643313"/>
          <p14:tracePt t="39575" x="4830763" y="3643313"/>
          <p14:tracePt t="39582" x="4830763" y="3633788"/>
          <p14:tracePt t="39609" x="4821238" y="3625850"/>
          <p14:tracePt t="39648" x="4813300" y="3616325"/>
          <p14:tracePt t="39682" x="4813300" y="3606800"/>
          <p14:tracePt t="39712" x="4803775" y="3597275"/>
          <p14:tracePt t="39743" x="4803775" y="3589338"/>
          <p14:tracePt t="39779" x="4794250" y="3589338"/>
          <p14:tracePt t="39788" x="4794250" y="3560763"/>
          <p14:tracePt t="39795" x="4784725" y="3552825"/>
          <p14:tracePt t="39818" x="4784725" y="3543300"/>
          <p14:tracePt t="39826" x="4784725" y="3533775"/>
          <p14:tracePt t="42070" x="4803775" y="3533775"/>
          <p14:tracePt t="42080" x="4867275" y="3533775"/>
          <p14:tracePt t="42087" x="4903788" y="3543300"/>
          <p14:tracePt t="42093" x="4959350" y="3560763"/>
          <p14:tracePt t="42098" x="5005388" y="3570288"/>
          <p14:tracePt t="42105" x="5049838" y="3589338"/>
          <p14:tracePt t="42114" x="5086350" y="3597275"/>
          <p14:tracePt t="42122" x="5122863" y="3633788"/>
          <p14:tracePt t="42126" x="5141913" y="3643313"/>
          <p14:tracePt t="42133" x="5168900" y="3662363"/>
          <p14:tracePt t="42162" x="5251450" y="3689350"/>
          <p14:tracePt t="42176" x="5314950" y="3706813"/>
          <p14:tracePt t="42181" x="5334000" y="3716338"/>
          <p14:tracePt t="42188" x="5341938" y="3716338"/>
          <p14:tracePt t="42195" x="5360988" y="3716338"/>
          <p14:tracePt t="42203" x="5387975" y="3716338"/>
          <p14:tracePt t="42213" x="5397500" y="3716338"/>
          <p14:tracePt t="42218" x="5407025" y="3735388"/>
          <p14:tracePt t="42221" x="5414963" y="3735388"/>
          <p14:tracePt t="42251" x="5434013" y="3743325"/>
          <p14:tracePt t="42261" x="5470525" y="3752850"/>
          <p14:tracePt t="42263" x="5470525" y="3762375"/>
          <p14:tracePt t="42274" x="5480050" y="3762375"/>
          <p14:tracePt t="42295" x="5487988" y="3771900"/>
          <p14:tracePt t="42308" x="5497513" y="3771900"/>
          <p14:tracePt t="42324" x="5497513" y="3779838"/>
          <p14:tracePt t="42334" x="5507038" y="3779838"/>
          <p14:tracePt t="42368" x="5516563" y="3779838"/>
          <p14:tracePt t="42382" x="5516563" y="3789363"/>
          <p14:tracePt t="42390" x="5524500" y="3789363"/>
          <p14:tracePt t="42395" x="5524500" y="3798888"/>
          <p14:tracePt t="42419" x="5543550" y="3816350"/>
          <p14:tracePt t="42445" x="5553075" y="3825875"/>
          <p14:tracePt t="42479" x="5561013" y="3835400"/>
          <p14:tracePt t="42888" x="5553075" y="3844925"/>
          <p14:tracePt t="42900" x="5534025" y="3852863"/>
          <p14:tracePt t="42917" x="5516563" y="3852863"/>
          <p14:tracePt t="42929" x="5507038" y="3862388"/>
          <p14:tracePt t="42934" x="5480050" y="3871913"/>
          <p14:tracePt t="42941" x="5470525" y="3871913"/>
          <p14:tracePt t="42946" x="5461000" y="3881438"/>
          <p14:tracePt t="42952" x="5443538" y="3889375"/>
          <p14:tracePt t="42961" x="5434013" y="3898900"/>
          <p14:tracePt t="42970" x="5424488" y="3917950"/>
          <p14:tracePt t="42974" x="5397500" y="3927475"/>
          <p14:tracePt t="42992" x="5370513" y="3935413"/>
          <p14:tracePt t="43016" x="5341938" y="3954463"/>
          <p14:tracePt t="43020" x="5334000" y="3954463"/>
          <p14:tracePt t="43030" x="5314950" y="3954463"/>
          <p14:tracePt t="43048" x="5297488" y="3963988"/>
          <p14:tracePt t="43066" x="5278438" y="3981450"/>
          <p14:tracePt t="43071" x="5251450" y="4000500"/>
          <p14:tracePt t="43075" x="5232400" y="4000500"/>
          <p14:tracePt t="43083" x="5224463" y="4008438"/>
          <p14:tracePt t="43098" x="5214938" y="4008438"/>
          <p14:tracePt t="43119" x="5195888" y="4017963"/>
          <p14:tracePt t="43129" x="5178425" y="4027488"/>
          <p14:tracePt t="43141" x="5168900" y="4027488"/>
          <p14:tracePt t="43162" x="5151438" y="4027488"/>
          <p14:tracePt t="43188" x="5141913" y="4037013"/>
          <p14:tracePt t="43202" x="5132388" y="4054475"/>
          <p14:tracePt t="43212" x="5122863" y="4054475"/>
          <p14:tracePt t="43218" x="5114925" y="4054475"/>
          <p14:tracePt t="43229" x="5114925" y="4064000"/>
          <p14:tracePt t="43236" x="5105400" y="4064000"/>
          <p14:tracePt t="43270" x="5095875" y="4081463"/>
          <p14:tracePt t="43307" x="5086350" y="4081463"/>
          <p14:tracePt t="43339" x="5078413" y="4090988"/>
          <p14:tracePt t="43368" x="5068888" y="4090988"/>
          <p14:tracePt t="43395" x="5059363" y="4090988"/>
          <p14:tracePt t="43431" x="5049838" y="4090988"/>
          <p14:tracePt t="43466" x="5041900" y="4090988"/>
          <p14:tracePt t="43706" x="5032375" y="4090988"/>
          <p14:tracePt t="43719" x="5032375" y="4100513"/>
          <p14:tracePt t="43775" x="5022850" y="4100513"/>
          <p14:tracePt t="43783" x="5022850" y="4110038"/>
          <p14:tracePt t="44560" x="4968875" y="4110038"/>
          <p14:tracePt t="44575" x="4776788" y="4090988"/>
          <p14:tracePt t="44588" x="4538663" y="4081463"/>
          <p14:tracePt t="44597" x="4429125" y="4081463"/>
          <p14:tracePt t="44599" x="4338638" y="4081463"/>
          <p14:tracePt t="44605" x="4192588" y="4081463"/>
          <p14:tracePt t="44615" x="4119563" y="4081463"/>
          <p14:tracePt t="44625" x="3935413" y="4081463"/>
          <p14:tracePt t="44640" x="3752850" y="4081463"/>
          <p14:tracePt t="44645" x="3679825" y="4081463"/>
          <p14:tracePt t="44647" x="3606800" y="4081463"/>
          <p14:tracePt t="44654" x="3570288" y="4081463"/>
          <p14:tracePt t="44664" x="3506788" y="4081463"/>
          <p14:tracePt t="44668" x="3479800" y="4081463"/>
          <p14:tracePt t="44675" x="3387725" y="4054475"/>
          <p14:tracePt t="44684" x="3360738" y="4044950"/>
          <p14:tracePt t="44690" x="3260725" y="4017963"/>
          <p14:tracePt t="44694" x="3159125" y="3990975"/>
          <p14:tracePt t="44703" x="3068638" y="3971925"/>
          <p14:tracePt t="44711" x="2959100" y="3971925"/>
          <p14:tracePt t="44717" x="2876550" y="3963988"/>
          <p14:tracePt t="44722" x="2767013" y="3963988"/>
          <p14:tracePt t="44730" x="2740025" y="3963988"/>
          <p14:tracePt t="44735" x="2640013" y="3963988"/>
          <p14:tracePt t="44743" x="2584450" y="3963988"/>
          <p14:tracePt t="44752" x="2493963" y="3963988"/>
          <p14:tracePt t="44756" x="2401888" y="3963988"/>
          <p14:tracePt t="44768" x="2346325" y="3963988"/>
          <p14:tracePt t="44780" x="2219325" y="3963988"/>
          <p14:tracePt t="44800" x="2090738" y="3963988"/>
          <p14:tracePt t="44808" x="2027238" y="3963988"/>
          <p14:tracePt t="44819" x="1973263" y="3963988"/>
          <p14:tracePt t="44829" x="1844675" y="3963988"/>
          <p14:tracePt t="44832" x="1781175" y="3963988"/>
          <p14:tracePt t="44840" x="1744663" y="3971925"/>
          <p14:tracePt t="44870" x="1589088" y="4027488"/>
          <p14:tracePt t="44887" x="1497013" y="4044950"/>
          <p14:tracePt t="44905" x="1423988" y="4064000"/>
          <p14:tracePt t="44927" x="1296988" y="4110038"/>
          <p14:tracePt t="44950" x="1241425" y="4127500"/>
          <p14:tracePt t="44972" x="1114425" y="4164013"/>
          <p14:tracePt t="44995" x="1041400" y="4200525"/>
          <p14:tracePt t="45021" x="995363" y="4219575"/>
          <p14:tracePt t="45043" x="931863" y="4227513"/>
          <p14:tracePt t="45065" x="895350" y="4237038"/>
          <p14:tracePt t="45091" x="849313" y="4246563"/>
          <p14:tracePt t="45112" x="793750" y="4264025"/>
          <p14:tracePt t="45134" x="766763" y="4264025"/>
          <p14:tracePt t="45159" x="739775" y="4264025"/>
          <p14:tracePt t="45181" x="703263" y="4264025"/>
          <p14:tracePt t="45203" x="693738" y="4292600"/>
          <p14:tracePt t="45222" x="693738" y="4300538"/>
          <p14:tracePt t="45655" x="676275" y="4300538"/>
          <p14:tracePt t="45662" x="647700" y="4310063"/>
          <p14:tracePt t="45669" x="620713" y="4319588"/>
          <p14:tracePt t="45681" x="603250" y="4329113"/>
          <p14:tracePt t="45696" x="574675" y="4337050"/>
          <p14:tracePt t="45703" x="557213" y="4337050"/>
          <p14:tracePt t="45706" x="547688" y="4346575"/>
          <p14:tracePt t="45724" x="538163" y="4346575"/>
          <p14:tracePt t="45738" x="520700" y="4346575"/>
          <p14:tracePt t="45765" x="501650" y="4346575"/>
          <p14:tracePt t="45771" x="493713" y="4356100"/>
          <p14:tracePt t="45776" x="484188" y="4356100"/>
          <p14:tracePt t="45792" x="474663" y="4356100"/>
          <p14:tracePt t="45800" x="474663" y="4365625"/>
          <p14:tracePt t="45813" x="457200" y="4365625"/>
          <p14:tracePt t="45840" x="438150" y="4365625"/>
          <p14:tracePt t="45849" x="428625" y="4365625"/>
          <p14:tracePt t="45889" x="428625" y="4383088"/>
          <p14:tracePt t="45897" x="420688" y="4383088"/>
          <p14:tracePt t="45930" x="411163" y="4392613"/>
          <p14:tracePt t="45954" x="401638" y="4402138"/>
          <p14:tracePt t="45965" x="392113" y="4429125"/>
          <p14:tracePt t="45968" x="392113" y="4438650"/>
          <p14:tracePt t="45978" x="392113" y="4465638"/>
          <p14:tracePt t="45992" x="392113" y="4492625"/>
          <p14:tracePt t="46010" x="392113" y="4519613"/>
          <p14:tracePt t="46023" x="392113" y="4556125"/>
          <p14:tracePt t="46032" x="392113" y="4575175"/>
          <p14:tracePt t="46046" x="392113" y="4584700"/>
          <p14:tracePt t="46060" x="392113" y="4592638"/>
          <p14:tracePt t="46072" x="401638" y="4648200"/>
          <p14:tracePt t="46094" x="420688" y="4684713"/>
          <p14:tracePt t="46108" x="428625" y="4730750"/>
          <p14:tracePt t="46117" x="428625" y="4757738"/>
          <p14:tracePt t="46127" x="428625" y="4775200"/>
          <p14:tracePt t="46143" x="428625" y="4784725"/>
          <p14:tracePt t="46154" x="428625" y="4830763"/>
          <p14:tracePt t="46165" x="428625" y="4848225"/>
          <p14:tracePt t="46175" x="428625" y="4857750"/>
          <p14:tracePt t="46189" x="428625" y="4876800"/>
          <p14:tracePt t="46203" x="428625" y="4884738"/>
          <p14:tracePt t="46217" x="428625" y="4913313"/>
          <p14:tracePt t="46230" x="428625" y="4930775"/>
          <p14:tracePt t="46240" x="428625" y="4940300"/>
          <p14:tracePt t="46282" x="428625" y="4949825"/>
          <p14:tracePt t="46292" x="428625" y="4959350"/>
          <p14:tracePt t="46311" x="438150" y="4959350"/>
          <p14:tracePt t="46329" x="493713" y="4995863"/>
          <p14:tracePt t="46341" x="511175" y="4995863"/>
          <p14:tracePt t="46354" x="566738" y="4995863"/>
          <p14:tracePt t="46362" x="584200" y="5003800"/>
          <p14:tracePt t="46370" x="620713" y="5003800"/>
          <p14:tracePt t="46389" x="657225" y="5003800"/>
          <p14:tracePt t="46400" x="684213" y="5003800"/>
          <p14:tracePt t="46406" x="703263" y="5003800"/>
          <p14:tracePt t="46424" x="730250" y="5003800"/>
          <p14:tracePt t="46441" x="757238" y="5003800"/>
          <p14:tracePt t="46450" x="766763" y="5003800"/>
          <p14:tracePt t="46460" x="776288" y="5003800"/>
          <p14:tracePt t="46481" x="793750" y="5003800"/>
          <p14:tracePt t="46543" x="803275" y="5003800"/>
          <p14:tracePt t="46619" x="776288" y="5003800"/>
          <p14:tracePt t="46634" x="684213" y="5003800"/>
          <p14:tracePt t="46647" x="639763" y="5003800"/>
          <p14:tracePt t="46660" x="538163" y="4967288"/>
          <p14:tracePt t="46672" x="474663" y="4959350"/>
          <p14:tracePt t="46686" x="447675" y="4949825"/>
          <p14:tracePt t="46701" x="438150" y="4930775"/>
          <p14:tracePt t="46716" x="355600" y="4840288"/>
          <p14:tracePt t="46722" x="338138" y="4821238"/>
          <p14:tracePt t="46735" x="311150" y="4757738"/>
          <p14:tracePt t="46747" x="292100" y="4738688"/>
          <p14:tracePt t="46756" x="282575" y="4711700"/>
          <p14:tracePt t="46760" x="282575" y="4694238"/>
          <p14:tracePt t="46767" x="282575" y="4684713"/>
          <p14:tracePt t="46775" x="282575" y="4675188"/>
          <p14:tracePt t="46783" x="282575" y="4657725"/>
          <p14:tracePt t="46794" x="282575" y="4638675"/>
          <p14:tracePt t="46802" x="282575" y="4629150"/>
          <p14:tracePt t="46809" x="282575" y="4602163"/>
          <p14:tracePt t="46819" x="282575" y="4584700"/>
          <p14:tracePt t="46821" x="282575" y="4575175"/>
          <p14:tracePt t="46830" x="282575" y="4565650"/>
          <p14:tracePt t="46836" x="301625" y="4556125"/>
          <p14:tracePt t="46842" x="301625" y="4538663"/>
          <p14:tracePt t="46863" x="301625" y="4529138"/>
          <p14:tracePt t="46884" x="311150" y="4519613"/>
          <p14:tracePt t="46915" x="311150" y="4511675"/>
          <p14:tracePt t="46949" x="311150" y="4492625"/>
          <p14:tracePt t="47618" x="319088" y="4483100"/>
          <p14:tracePt t="47642" x="338138" y="4483100"/>
          <p14:tracePt t="47657" x="355600" y="4475163"/>
          <p14:tracePt t="47671" x="365125" y="4475163"/>
          <p14:tracePt t="47688" x="374650" y="4475163"/>
          <p14:tracePt t="47727" x="384175" y="4475163"/>
          <p14:tracePt t="47766" x="392113" y="4475163"/>
          <p14:tracePt t="47787" x="401638" y="4475163"/>
          <p14:tracePt t="47794" x="420688" y="4465638"/>
          <p14:tracePt t="47799" x="428625" y="4456113"/>
          <p14:tracePt t="47822" x="474663" y="4438650"/>
          <p14:tracePt t="47848" x="511175" y="4429125"/>
          <p14:tracePt t="47871" x="557213" y="4410075"/>
          <p14:tracePt t="47887" x="566738" y="4410075"/>
          <p14:tracePt t="47922" x="574675" y="4410075"/>
          <p14:tracePt t="49477" x="584200" y="4410075"/>
          <p14:tracePt t="49490" x="584200" y="4402138"/>
          <p14:tracePt t="49509" x="603250" y="4402138"/>
          <p14:tracePt t="49515" x="611188" y="4402138"/>
          <p14:tracePt t="49522" x="620713" y="4402138"/>
          <p14:tracePt t="49541" x="630238" y="4402138"/>
          <p14:tracePt t="49554" x="647700" y="4402138"/>
          <p14:tracePt t="49571" x="657225" y="4402138"/>
          <p14:tracePt t="49580" x="666750" y="4402138"/>
          <p14:tracePt t="49592" x="676275" y="4402138"/>
          <p14:tracePt t="49604" x="684213" y="4402138"/>
          <p14:tracePt t="49612" x="693738" y="4402138"/>
          <p14:tracePt t="49643" x="739775" y="4402138"/>
          <p14:tracePt t="49647" x="757238" y="4402138"/>
          <p14:tracePt t="49654" x="776288" y="4402138"/>
          <p14:tracePt t="49664" x="793750" y="4402138"/>
          <p14:tracePt t="49682" x="812800" y="4392613"/>
          <p14:tracePt t="49693" x="831850" y="4392613"/>
          <p14:tracePt t="49707" x="839788" y="4392613"/>
          <p14:tracePt t="49719" x="849313" y="4392613"/>
          <p14:tracePt t="49746" x="858838" y="4392613"/>
          <p14:tracePt t="49769" x="895350" y="4392613"/>
          <p14:tracePt t="49791" x="912813" y="4392613"/>
          <p14:tracePt t="49800" x="922338" y="4383088"/>
          <p14:tracePt t="49815" x="931863" y="4383088"/>
          <p14:tracePt t="49840" x="958850" y="4383088"/>
          <p14:tracePt t="49848" x="977900" y="4383088"/>
          <p14:tracePt t="49854" x="995363" y="4383088"/>
          <p14:tracePt t="49858" x="1004888" y="4383088"/>
          <p14:tracePt t="49865" x="1014413" y="4383088"/>
          <p14:tracePt t="49889" x="1031875" y="4383088"/>
          <p14:tracePt t="49916" x="1068388" y="4383088"/>
          <p14:tracePt t="49938" x="1087438" y="4383088"/>
          <p14:tracePt t="49961" x="1123950" y="4383088"/>
          <p14:tracePt t="49984" x="1168400" y="4383088"/>
          <p14:tracePt t="50008" x="1204913" y="4383088"/>
          <p14:tracePt t="50027" x="1233488" y="4383088"/>
          <p14:tracePt t="50044" x="1250950" y="4383088"/>
          <p14:tracePt t="50059" x="1270000" y="4373563"/>
          <p14:tracePt t="50063" x="1287463" y="4373563"/>
          <p14:tracePt t="50070" x="1306513" y="4365625"/>
          <p14:tracePt t="50079" x="1314450" y="4365625"/>
          <p14:tracePt t="50087" x="1323975" y="4365625"/>
          <p14:tracePt t="50099" x="1333500" y="4356100"/>
          <p14:tracePt t="50104" x="1343025" y="4356100"/>
          <p14:tracePt t="50116" x="1360488" y="4356100"/>
          <p14:tracePt t="50132" x="1370013" y="4356100"/>
          <p14:tracePt t="50148" x="1387475" y="4356100"/>
          <p14:tracePt t="50168" x="1387475" y="4346575"/>
          <p14:tracePt t="50183" x="1397000" y="4346575"/>
          <p14:tracePt t="50197" x="1406525" y="4346575"/>
          <p14:tracePt t="50207" x="1416050" y="4329113"/>
          <p14:tracePt t="50216" x="1423988" y="4329113"/>
          <p14:tracePt t="50220" x="1443038" y="4329113"/>
          <p14:tracePt t="50826" x="1416050" y="4329113"/>
          <p14:tracePt t="50834" x="1387475" y="4319588"/>
          <p14:tracePt t="50839" x="1314450" y="4310063"/>
          <p14:tracePt t="50850" x="1287463" y="4310063"/>
          <p14:tracePt t="50863" x="1187450" y="4310063"/>
          <p14:tracePt t="50873" x="1131888" y="4319588"/>
          <p14:tracePt t="50878" x="1114425" y="4319588"/>
          <p14:tracePt t="50885" x="1104900" y="4329113"/>
          <p14:tracePt t="50891" x="1087438" y="4329113"/>
          <p14:tracePt t="50900" x="1077913" y="4329113"/>
          <p14:tracePt t="50907" x="1068388" y="4329113"/>
          <p14:tracePt t="50915" x="1031875" y="4337050"/>
          <p14:tracePt t="50919" x="1022350" y="4337050"/>
          <p14:tracePt t="50936" x="1004888" y="4346575"/>
          <p14:tracePt t="50961" x="958850" y="4365625"/>
          <p14:tracePt t="50971" x="941388" y="4373563"/>
          <p14:tracePt t="50976" x="931863" y="4373563"/>
          <p14:tracePt t="50981" x="931863" y="4383088"/>
          <p14:tracePt t="50988" x="922338" y="4383088"/>
          <p14:tracePt t="50996" x="912813" y="4383088"/>
          <p14:tracePt t="51008" x="904875" y="4383088"/>
          <p14:tracePt t="51017" x="904875" y="4392613"/>
          <p14:tracePt t="51052" x="868363" y="4419600"/>
          <p14:tracePt t="51061" x="858838" y="4429125"/>
          <p14:tracePt t="51068" x="858838" y="4438650"/>
          <p14:tracePt t="51077" x="839788" y="4456113"/>
          <p14:tracePt t="51085" x="831850" y="4465638"/>
          <p14:tracePt t="51098" x="822325" y="4483100"/>
          <p14:tracePt t="51105" x="822325" y="4492625"/>
          <p14:tracePt t="51112" x="812800" y="4502150"/>
          <p14:tracePt t="51119" x="812800" y="4511675"/>
          <p14:tracePt t="51128" x="793750" y="4519613"/>
          <p14:tracePt t="51133" x="793750" y="4529138"/>
          <p14:tracePt t="51149" x="793750" y="4538663"/>
          <p14:tracePt t="51168" x="785813" y="4565650"/>
          <p14:tracePt t="51180" x="785813" y="4575175"/>
          <p14:tracePt t="51189" x="776288" y="4584700"/>
          <p14:tracePt t="51213" x="776288" y="4592638"/>
          <p14:tracePt t="51235" x="766763" y="4592638"/>
          <p14:tracePt t="51247" x="766763" y="4602163"/>
          <p14:tracePt t="51268" x="749300" y="4621213"/>
          <p14:tracePt t="51280" x="749300" y="4629150"/>
          <p14:tracePt t="51304" x="739775" y="4648200"/>
          <p14:tracePt t="51336" x="739775" y="4657725"/>
          <p14:tracePt t="51713" x="757238" y="4657725"/>
          <p14:tracePt t="51741" x="766763" y="4657725"/>
          <p14:tracePt t="51762" x="776288" y="4657725"/>
          <p14:tracePt t="51790" x="785813" y="4657725"/>
          <p14:tracePt t="51859" x="793750" y="4648200"/>
          <p14:tracePt t="51894" x="803275" y="4638675"/>
          <p14:tracePt t="51906" x="812800" y="4629150"/>
          <p14:tracePt t="51913" x="822325" y="4629150"/>
          <p14:tracePt t="51925" x="839788" y="4629150"/>
          <p14:tracePt t="51950" x="849313" y="4621213"/>
          <p14:tracePt t="51996" x="858838" y="4621213"/>
          <p14:tracePt t="52030" x="868363" y="4611688"/>
          <p14:tracePt t="52720" x="876300" y="4611688"/>
          <p14:tracePt t="52727" x="895350" y="4611688"/>
          <p14:tracePt t="52734" x="912813" y="4602163"/>
          <p14:tracePt t="52742" x="931863" y="4602163"/>
          <p14:tracePt t="52763" x="995363" y="4602163"/>
          <p14:tracePt t="52770" x="1031875" y="4592638"/>
          <p14:tracePt t="52778" x="1058863" y="4592638"/>
          <p14:tracePt t="52785" x="1077913" y="4592638"/>
          <p14:tracePt t="52795" x="1087438" y="4592638"/>
          <p14:tracePt t="52822" x="1131888" y="4592638"/>
          <p14:tracePt t="52834" x="1168400" y="4592638"/>
          <p14:tracePt t="52839" x="1177925" y="4592638"/>
          <p14:tracePt t="52850" x="1196975" y="4602163"/>
          <p14:tracePt t="52852" x="1223963" y="4602163"/>
          <p14:tracePt t="52862" x="1241425" y="4602163"/>
          <p14:tracePt t="52869" x="1270000" y="4611688"/>
          <p14:tracePt t="52873" x="1277938" y="4611688"/>
          <p14:tracePt t="52882" x="1314450" y="4611688"/>
          <p14:tracePt t="52893" x="1323975" y="4611688"/>
          <p14:tracePt t="52897" x="1343025" y="4611688"/>
          <p14:tracePt t="52913" x="1350963" y="4611688"/>
          <p14:tracePt t="52929" x="1397000" y="4611688"/>
          <p14:tracePt t="52950" x="1433513" y="4611688"/>
          <p14:tracePt t="52962" x="1470025" y="4621213"/>
          <p14:tracePt t="52976" x="1506538" y="4621213"/>
          <p14:tracePt t="52988" x="1543050" y="4621213"/>
          <p14:tracePt t="52999" x="1552575" y="4621213"/>
          <p14:tracePt t="53013" x="1570038" y="4621213"/>
          <p14:tracePt t="53029" x="1598613" y="4621213"/>
          <p14:tracePt t="53036" x="1606550" y="4621213"/>
          <p14:tracePt t="53057" x="1616075" y="4621213"/>
          <p14:tracePt t="53083" x="1644650" y="4621213"/>
          <p14:tracePt t="53092" x="1662113" y="4621213"/>
          <p14:tracePt t="53104" x="1671638" y="4621213"/>
          <p14:tracePt t="53123" x="1698625" y="4621213"/>
          <p14:tracePt t="53134" x="1708150" y="4621213"/>
          <p14:tracePt t="53148" x="1717675" y="4621213"/>
          <p14:tracePt t="53158" x="1744663" y="4621213"/>
          <p14:tracePt t="53179" x="1771650" y="4611688"/>
          <p14:tracePt t="53196" x="1798638" y="4611688"/>
          <p14:tracePt t="53208" x="1827213" y="4611688"/>
          <p14:tracePt t="53226" x="1835150" y="4611688"/>
          <p14:tracePt t="53235" x="1844675" y="4611688"/>
          <p14:tracePt t="53291" x="1854200" y="4611688"/>
          <p14:tracePt t="53642" x="1835150" y="4592638"/>
          <p14:tracePt t="53650" x="1781175" y="4575175"/>
          <p14:tracePt t="53659" x="1735138" y="4565650"/>
          <p14:tracePt t="53670" x="1635125" y="4538663"/>
          <p14:tracePt t="53683" x="1533525" y="4529138"/>
          <p14:tracePt t="53690" x="1506538" y="4529138"/>
          <p14:tracePt t="53693" x="1479550" y="4529138"/>
          <p14:tracePt t="53700" x="1433513" y="4529138"/>
          <p14:tracePt t="53711" x="1416050" y="4529138"/>
          <p14:tracePt t="53722" x="1397000" y="4538663"/>
          <p14:tracePt t="53734" x="1379538" y="4548188"/>
          <p14:tracePt t="53744" x="1350963" y="4548188"/>
          <p14:tracePt t="53749" x="1343025" y="4548188"/>
          <p14:tracePt t="53755" x="1333500" y="4556125"/>
          <p14:tracePt t="53765" x="1323975" y="4556125"/>
          <p14:tracePt t="53769" x="1323975" y="4565650"/>
          <p14:tracePt t="53780" x="1314450" y="4565650"/>
          <p14:tracePt t="53801" x="1270000" y="4584700"/>
          <p14:tracePt t="53819" x="1233488" y="4592638"/>
          <p14:tracePt t="53849" x="1204913" y="4592638"/>
          <p14:tracePt t="53856" x="1187450" y="4592638"/>
          <p14:tracePt t="53866" x="1177925" y="4592638"/>
          <p14:tracePt t="53878" x="1168400" y="4592638"/>
          <p14:tracePt t="53894" x="1150938" y="4602163"/>
          <p14:tracePt t="53904" x="1131888" y="4611688"/>
          <p14:tracePt t="53913" x="1123950" y="4611688"/>
          <p14:tracePt t="53924" x="1095375" y="4621213"/>
          <p14:tracePt t="53935" x="1087438" y="4621213"/>
          <p14:tracePt t="53949" x="1050925" y="4629150"/>
          <p14:tracePt t="53960" x="1022350" y="4629150"/>
          <p14:tracePt t="53973" x="995363" y="4638675"/>
          <p14:tracePt t="53985" x="977900" y="4638675"/>
          <p14:tracePt t="53992" x="968375" y="4648200"/>
          <p14:tracePt t="54005" x="949325" y="4648200"/>
          <p14:tracePt t="54021" x="922338" y="4648200"/>
          <p14:tracePt t="54034" x="904875" y="4657725"/>
          <p14:tracePt t="54041" x="895350" y="4657725"/>
          <p14:tracePt t="54063" x="885825" y="4657725"/>
          <p14:tracePt t="54091" x="876300" y="4657725"/>
          <p14:tracePt t="54110" x="868363" y="4657725"/>
          <p14:tracePt t="54144" x="858838" y="4657725"/>
          <p14:tracePt t="54233" x="858838" y="4648200"/>
          <p14:tracePt t="54240" x="868363" y="4638675"/>
          <p14:tracePt t="54247" x="876300" y="4629150"/>
          <p14:tracePt t="54253" x="885825" y="4621213"/>
          <p14:tracePt t="54275" x="895350" y="4621213"/>
          <p14:tracePt t="54290" x="912813" y="4602163"/>
          <p14:tracePt t="54331" x="922338" y="4592638"/>
          <p14:tracePt t="54358" x="941388" y="4584700"/>
          <p14:tracePt t="54392" x="949325" y="4575175"/>
          <p14:tracePt t="54426" x="958850" y="4575175"/>
          <p14:tracePt t="54454" x="968375" y="4575175"/>
          <p14:tracePt t="54779" x="958850" y="4575175"/>
          <p14:tracePt t="54786" x="949325" y="4575175"/>
          <p14:tracePt t="54792" x="941388" y="4575175"/>
          <p14:tracePt t="54805" x="931863" y="4575175"/>
          <p14:tracePt t="54814" x="912813" y="4575175"/>
          <p14:tracePt t="54817" x="904875" y="4575175"/>
          <p14:tracePt t="54823" x="895350" y="4575175"/>
          <p14:tracePt t="54834" x="885825" y="4575175"/>
          <p14:tracePt t="54837" x="876300" y="4575175"/>
          <p14:tracePt t="54852" x="868363" y="4575175"/>
          <p14:tracePt t="54888" x="858838" y="4575175"/>
          <p14:tracePt t="54914" x="849313" y="4575175"/>
          <p14:tracePt t="54951" x="831850" y="4575175"/>
          <p14:tracePt t="54978" x="822325" y="4575175"/>
          <p14:tracePt t="54992" x="812800" y="4575175"/>
          <p14:tracePt t="55020" x="803275" y="4575175"/>
          <p14:tracePt t="55043" x="793750" y="4575175"/>
          <p14:tracePt t="55055" x="785813" y="4575175"/>
          <p14:tracePt t="55073" x="776288" y="4575175"/>
          <p14:tracePt t="55095" x="749300" y="4575175"/>
          <p14:tracePt t="55116" x="739775" y="4575175"/>
          <p14:tracePt t="55123" x="730250" y="4575175"/>
          <p14:tracePt t="55141" x="712788" y="4575175"/>
          <p14:tracePt t="55154" x="666750" y="4575175"/>
          <p14:tracePt t="55164" x="620713" y="4575175"/>
          <p14:tracePt t="55172" x="603250" y="4575175"/>
          <p14:tracePt t="55184" x="547688" y="4575175"/>
          <p14:tracePt t="55199" x="520700" y="4575175"/>
          <p14:tracePt t="55212" x="511175" y="4575175"/>
          <p14:tracePt t="55224" x="501650" y="4575175"/>
          <p14:tracePt t="55236" x="484188" y="4575175"/>
          <p14:tracePt t="55246" x="474663" y="4575175"/>
          <p14:tracePt t="55273" x="465138" y="4575175"/>
          <p14:tracePt t="55308" x="457200" y="4575175"/>
          <p14:tracePt t="55344" x="447675" y="4575175"/>
          <p14:tracePt t="55411" x="438150" y="4575175"/>
          <p14:tracePt t="59406" x="438150" y="4565650"/>
          <p14:tracePt t="59414" x="438150" y="4556125"/>
          <p14:tracePt t="59440" x="438150" y="4529138"/>
          <p14:tracePt t="59451" x="438150" y="4511675"/>
          <p14:tracePt t="59466" x="438150" y="4492625"/>
          <p14:tracePt t="59508" x="438150" y="4483100"/>
          <p14:tracePt t="59528" x="447675" y="4475163"/>
          <p14:tracePt t="59549" x="474663" y="4456113"/>
          <p14:tracePt t="59553" x="484188" y="4456113"/>
          <p14:tracePt t="59569" x="501650" y="4438650"/>
          <p14:tracePt t="59572" x="511175" y="4438650"/>
          <p14:tracePt t="59581" x="520700" y="4438650"/>
          <p14:tracePt t="59588" x="530225" y="4438650"/>
          <p14:tracePt t="59594" x="538163" y="4419600"/>
          <p14:tracePt t="59611" x="547688" y="4419600"/>
          <p14:tracePt t="59625" x="557213" y="4410075"/>
          <p14:tracePt t="59639" x="566738" y="4410075"/>
          <p14:tracePt t="59666" x="566738" y="4402138"/>
          <p14:tracePt t="59702" x="574675" y="4402138"/>
          <p14:tracePt t="59736" x="593725" y="4402138"/>
          <p14:tracePt t="59771" x="603250" y="4402138"/>
          <p14:tracePt t="59794" x="611188" y="4402138"/>
          <p14:tracePt t="59811" x="620713" y="4402138"/>
          <p14:tracePt t="59838" x="630238" y="4402138"/>
          <p14:tracePt t="59894" x="647700" y="4402138"/>
          <p14:tracePt t="59901" x="657225" y="4402138"/>
          <p14:tracePt t="59909" x="676275" y="4402138"/>
          <p14:tracePt t="59921" x="684213" y="4402138"/>
          <p14:tracePt t="59928" x="693738" y="4402138"/>
          <p14:tracePt t="59966" x="703263" y="4402138"/>
          <p14:tracePt t="59975" x="712788" y="4402138"/>
          <p14:tracePt t="59982" x="720725" y="4402138"/>
          <p14:tracePt t="60010" x="757238" y="4402138"/>
          <p14:tracePt t="60019" x="766763" y="4402138"/>
          <p14:tracePt t="60038" x="776288" y="4402138"/>
          <p14:tracePt t="60045" x="785813" y="4402138"/>
          <p14:tracePt t="60053" x="793750" y="4402138"/>
          <p14:tracePt t="60075" x="822325" y="4402138"/>
          <p14:tracePt t="60086" x="858838" y="4402138"/>
          <p14:tracePt t="60095" x="868363" y="4402138"/>
          <p14:tracePt t="60101" x="885825" y="4402138"/>
          <p14:tracePt t="60111" x="895350" y="4402138"/>
          <p14:tracePt t="60123" x="922338" y="4402138"/>
          <p14:tracePt t="60135" x="949325" y="4402138"/>
          <p14:tracePt t="60150" x="968375" y="4402138"/>
          <p14:tracePt t="60161" x="977900" y="4402138"/>
          <p14:tracePt t="60196" x="985838" y="4402138"/>
          <p14:tracePt t="60209" x="1014413" y="4402138"/>
          <p14:tracePt t="60215" x="1022350" y="4402138"/>
          <p14:tracePt t="60232" x="1031875" y="4402138"/>
          <p14:tracePt t="60242" x="1041400" y="4402138"/>
          <p14:tracePt t="60270" x="1058863" y="4402138"/>
          <p14:tracePt t="60281" x="1095375" y="4402138"/>
          <p14:tracePt t="60303" x="1114425" y="4402138"/>
          <p14:tracePt t="60316" x="1131888" y="4402138"/>
          <p14:tracePt t="60326" x="1150938" y="4402138"/>
          <p14:tracePt t="60340" x="1187450" y="4402138"/>
          <p14:tracePt t="60352" x="1196975" y="4402138"/>
          <p14:tracePt t="60361" x="1214438" y="4402138"/>
          <p14:tracePt t="60367" x="1233488" y="4402138"/>
          <p14:tracePt t="60377" x="1250950" y="4402138"/>
          <p14:tracePt t="60391" x="1270000" y="4402138"/>
          <p14:tracePt t="60404" x="1287463" y="4402138"/>
          <p14:tracePt t="60414" x="1306513" y="4402138"/>
          <p14:tracePt t="60423" x="1343025" y="4402138"/>
          <p14:tracePt t="60435" x="1360488" y="4402138"/>
          <p14:tracePt t="60448" x="1370013" y="4402138"/>
          <p14:tracePt t="60460" x="1406525" y="4402138"/>
          <p14:tracePt t="60475" x="1433513" y="4402138"/>
          <p14:tracePt t="60500" x="1452563" y="4402138"/>
          <p14:tracePt t="60525" x="1479550" y="4402138"/>
          <p14:tracePt t="60539" x="1506538" y="4402138"/>
          <p14:tracePt t="60548" x="1516063" y="4402138"/>
          <p14:tracePt t="60573" x="1525588" y="4402138"/>
          <p14:tracePt t="60582" x="1533525" y="4402138"/>
          <p14:tracePt t="60616" x="1543050" y="4402138"/>
          <p14:tracePt t="60651" x="1552575" y="4402138"/>
          <p14:tracePt t="60762" x="1543050" y="4402138"/>
          <p14:tracePt t="60769" x="1516063" y="4402138"/>
          <p14:tracePt t="60777" x="1470025" y="4402138"/>
          <p14:tracePt t="60792" x="1443038" y="4402138"/>
          <p14:tracePt t="60806" x="1416050" y="4402138"/>
          <p14:tracePt t="60817" x="1379538" y="4402138"/>
          <p14:tracePt t="60829" x="1343025" y="4402138"/>
          <p14:tracePt t="60842" x="1333500" y="4402138"/>
          <p14:tracePt t="60855" x="1296988" y="4402138"/>
          <p14:tracePt t="60863" x="1270000" y="4402138"/>
          <p14:tracePt t="60871" x="1260475" y="4402138"/>
          <p14:tracePt t="60883" x="1250950" y="4402138"/>
          <p14:tracePt t="60894" x="1233488" y="4402138"/>
          <p14:tracePt t="60904" x="1214438" y="4402138"/>
          <p14:tracePt t="60916" x="1204913" y="4402138"/>
          <p14:tracePt t="60927" x="1187450" y="4402138"/>
          <p14:tracePt t="60937" x="1177925" y="4402138"/>
          <p14:tracePt t="60948" x="1141413" y="4402138"/>
          <p14:tracePt t="60959" x="1131888" y="4402138"/>
          <p14:tracePt t="60973" x="1087438" y="4402138"/>
          <p14:tracePt t="60982" x="1077913" y="4402138"/>
          <p14:tracePt t="60993" x="1058863" y="4402138"/>
          <p14:tracePt t="61005" x="1050925" y="4402138"/>
          <p14:tracePt t="61021" x="1031875" y="4402138"/>
          <p14:tracePt t="61030" x="1014413" y="4402138"/>
          <p14:tracePt t="61039" x="1004888" y="4402138"/>
          <p14:tracePt t="61052" x="985838" y="4402138"/>
          <p14:tracePt t="61063" x="968375" y="4402138"/>
          <p14:tracePt t="61076" x="958850" y="4402138"/>
          <p14:tracePt t="61090" x="949325" y="4402138"/>
          <p14:tracePt t="61099" x="931863" y="4402138"/>
          <p14:tracePt t="61106" x="922338" y="4419600"/>
          <p14:tracePt t="61112" x="904875" y="4429125"/>
          <p14:tracePt t="61120" x="895350" y="4438650"/>
          <p14:tracePt t="61133" x="885825" y="4456113"/>
          <p14:tracePt t="61144" x="868363" y="4483100"/>
          <p14:tracePt t="61153" x="858838" y="4511675"/>
          <p14:tracePt t="61159" x="858838" y="4519613"/>
          <p14:tracePt t="61163" x="849313" y="4529138"/>
          <p14:tracePt t="61170" x="849313" y="4538663"/>
          <p14:tracePt t="61179" x="849313" y="4548188"/>
          <p14:tracePt t="61185" x="849313" y="4556125"/>
          <p14:tracePt t="61192" x="849313" y="4565650"/>
          <p14:tracePt t="61199" x="849313" y="4575175"/>
          <p14:tracePt t="61214" x="849313" y="4584700"/>
          <p14:tracePt t="61223" x="849313" y="4592638"/>
          <p14:tracePt t="61225" x="849313" y="4602163"/>
          <p14:tracePt t="61235" x="849313" y="4611688"/>
          <p14:tracePt t="61240" x="839788" y="4621213"/>
          <p14:tracePt t="61248" x="839788" y="4638675"/>
          <p14:tracePt t="61261" x="839788" y="4675188"/>
          <p14:tracePt t="61268" x="839788" y="4684713"/>
          <p14:tracePt t="61275" x="839788" y="4694238"/>
          <p14:tracePt t="61282" x="839788" y="4702175"/>
          <p14:tracePt t="61319" x="839788" y="4738688"/>
          <p14:tracePt t="61342" x="839788" y="4748213"/>
          <p14:tracePt t="61360" x="839788" y="4757738"/>
          <p14:tracePt t="61384" x="849313" y="4784725"/>
          <p14:tracePt t="61406" x="868363" y="4811713"/>
          <p14:tracePt t="61429" x="876300" y="4821238"/>
          <p14:tracePt t="61446" x="885825" y="4830763"/>
          <p14:tracePt t="61479" x="895350" y="4840288"/>
          <p14:tracePt t="61515" x="912813" y="4848225"/>
          <p14:tracePt t="61542" x="968375" y="4857750"/>
          <p14:tracePt t="61559" x="995363" y="4857750"/>
          <p14:tracePt t="61580" x="1022350" y="4857750"/>
          <p14:tracePt t="61604" x="1087438" y="4857750"/>
          <p14:tracePt t="61624" x="1114425" y="4857750"/>
          <p14:tracePt t="61648" x="1123950" y="4857750"/>
          <p14:tracePt t="61664" x="1131888" y="4857750"/>
          <p14:tracePt t="62077" x="1150938" y="4857750"/>
          <p14:tracePt t="62089" x="1168400" y="4857750"/>
          <p14:tracePt t="62094" x="1177925" y="4857750"/>
          <p14:tracePt t="62107" x="1196975" y="4857750"/>
          <p14:tracePt t="62120" x="1233488" y="4857750"/>
          <p14:tracePt t="62124" x="1260475" y="4857750"/>
          <p14:tracePt t="62129" x="1270000" y="4857750"/>
          <p14:tracePt t="62134" x="1277938" y="4857750"/>
          <p14:tracePt t="62143" x="1306513" y="4857750"/>
          <p14:tracePt t="62150" x="1314450" y="4857750"/>
          <p14:tracePt t="62155" x="1323975" y="4857750"/>
          <p14:tracePt t="62169" x="1333500" y="4857750"/>
          <p14:tracePt t="62176" x="1343025" y="4857750"/>
          <p14:tracePt t="62184" x="1350963" y="4857750"/>
          <p14:tracePt t="62205" x="1397000" y="4857750"/>
          <p14:tracePt t="62213" x="1406525" y="4857750"/>
          <p14:tracePt t="62220" x="1416050" y="4857750"/>
          <p14:tracePt t="62228" x="1423988" y="4857750"/>
          <p14:tracePt t="62240" x="1443038" y="4857750"/>
          <p14:tracePt t="62253" x="1452563" y="4857750"/>
          <p14:tracePt t="62268" x="1460500" y="4857750"/>
          <p14:tracePt t="62306" x="1470025" y="4857750"/>
          <p14:tracePt t="62338" x="1479550" y="4857750"/>
          <p14:tracePt t="62351" x="1489075" y="4857750"/>
          <p14:tracePt t="62362" x="1516063" y="4857750"/>
          <p14:tracePt t="63012" x="1552575" y="4857750"/>
          <p14:tracePt t="63020" x="1579563" y="4857750"/>
          <p14:tracePt t="63025" x="1606550" y="4867275"/>
          <p14:tracePt t="63035" x="1644650" y="4867275"/>
          <p14:tracePt t="63047" x="1708150" y="4867275"/>
          <p14:tracePt t="63057" x="1744663" y="4876800"/>
          <p14:tracePt t="63059" x="1771650" y="4876800"/>
          <p14:tracePt t="63065" x="1827213" y="4884738"/>
          <p14:tracePt t="63074" x="1863725" y="4884738"/>
          <p14:tracePt t="63077" x="1900238" y="4894263"/>
          <p14:tracePt t="63088" x="1927225" y="4903788"/>
          <p14:tracePt t="63102" x="1954213" y="4903788"/>
          <p14:tracePt t="63119" x="1973263" y="4913313"/>
          <p14:tracePt t="63128" x="1981200" y="4913313"/>
          <p14:tracePt t="63141" x="2000250" y="4913313"/>
          <p14:tracePt t="63154" x="2009775" y="4913313"/>
          <p14:tracePt t="63168" x="2017713" y="4913313"/>
          <p14:tracePt t="63182" x="2027238" y="4913313"/>
          <p14:tracePt t="63191" x="2036763" y="4913313"/>
          <p14:tracePt t="63206" x="2046288" y="4913313"/>
          <p14:tracePt t="63218" x="2054225" y="4913313"/>
          <p14:tracePt t="63231" x="2063750" y="4913313"/>
          <p14:tracePt t="63259" x="2090738" y="4913313"/>
          <p14:tracePt t="63270" x="2100263" y="4913313"/>
          <p14:tracePt t="63302" x="2109788" y="4913313"/>
          <p14:tracePt t="63364" x="2119313" y="4913313"/>
          <p14:tracePt t="64466" x="2127250" y="4903788"/>
          <p14:tracePt t="64480" x="2136775" y="4884738"/>
          <p14:tracePt t="64497" x="2146300" y="4857750"/>
          <p14:tracePt t="64503" x="2155825" y="4857750"/>
          <p14:tracePt t="64513" x="2155825" y="4840288"/>
          <p14:tracePt t="64534" x="2163763" y="4821238"/>
          <p14:tracePt t="64540" x="2163763" y="4811713"/>
          <p14:tracePt t="64544" x="2173288" y="4794250"/>
          <p14:tracePt t="64552" x="2173288" y="4784725"/>
          <p14:tracePt t="64581" x="2192338" y="4748213"/>
          <p14:tracePt t="64590" x="2192338" y="4738688"/>
          <p14:tracePt t="64592" x="2192338" y="4730750"/>
          <p14:tracePt t="64601" x="2209800" y="4721225"/>
          <p14:tracePt t="64609" x="2209800" y="4711700"/>
          <p14:tracePt t="64612" x="2209800" y="4702175"/>
          <p14:tracePt t="64641" x="2209800" y="4684713"/>
          <p14:tracePt t="64652" x="2209800" y="4665663"/>
          <p14:tracePt t="64656" x="2209800" y="4657725"/>
          <p14:tracePt t="64661" x="2209800" y="4648200"/>
          <p14:tracePt t="64675" x="2200275" y="4638675"/>
          <p14:tracePt t="64682" x="2192338" y="4621213"/>
          <p14:tracePt t="64700" x="2182813" y="4621213"/>
          <p14:tracePt t="64719" x="2146300" y="4602163"/>
          <p14:tracePt t="64730" x="2136775" y="4584700"/>
          <p14:tracePt t="64758" x="2119313" y="4575175"/>
          <p14:tracePt t="64774" x="2109788" y="4565650"/>
          <p14:tracePt t="64784" x="2100263" y="4565650"/>
          <p14:tracePt t="64794" x="2090738" y="4556125"/>
          <p14:tracePt t="64806" x="2082800" y="4556125"/>
          <p14:tracePt t="64819" x="2082800" y="4548188"/>
          <p14:tracePt t="64827" x="2073275" y="4548188"/>
          <p14:tracePt t="64839" x="2054225" y="4538663"/>
          <p14:tracePt t="64865" x="2046288" y="4538663"/>
          <p14:tracePt t="64898" x="2036763" y="4538663"/>
          <p14:tracePt t="65202" x="2017713" y="4556125"/>
          <p14:tracePt t="65212" x="1990725" y="4584700"/>
          <p14:tracePt t="65217" x="1944688" y="4602163"/>
          <p14:tracePt t="65238" x="1808163" y="4675188"/>
          <p14:tracePt t="65247" x="1735138" y="4684713"/>
          <p14:tracePt t="65256" x="1598613" y="4711700"/>
          <p14:tracePt t="65262" x="1570038" y="4711700"/>
          <p14:tracePt t="65267" x="1516063" y="4711700"/>
          <p14:tracePt t="65277" x="1470025" y="4711700"/>
          <p14:tracePt t="65296" x="1416050" y="4711700"/>
          <p14:tracePt t="65313" x="1350963" y="4711700"/>
          <p14:tracePt t="65323" x="1333500" y="4711700"/>
          <p14:tracePt t="65335" x="1323975" y="4711700"/>
          <p14:tracePt t="65348" x="1296988" y="4711700"/>
          <p14:tracePt t="65356" x="1270000" y="4721225"/>
          <p14:tracePt t="65369" x="1250950" y="4721225"/>
          <p14:tracePt t="65380" x="1214438" y="4730750"/>
          <p14:tracePt t="65393" x="1177925" y="4730750"/>
          <p14:tracePt t="65405" x="1168400" y="4730750"/>
          <p14:tracePt t="65416" x="1160463" y="4730750"/>
          <p14:tracePt t="65421" x="1150938" y="4730750"/>
          <p14:tracePt t="65425" x="1131888" y="4730750"/>
          <p14:tracePt t="65433" x="1123950" y="4730750"/>
          <p14:tracePt t="65457" x="1114425" y="4730750"/>
          <p14:tracePt t="65490" x="1104900" y="4730750"/>
          <p14:tracePt t="65515" x="1104900" y="4738688"/>
          <p14:tracePt t="65539" x="1095375" y="4748213"/>
          <p14:tracePt t="65558" x="1068388" y="4775200"/>
          <p14:tracePt t="65572" x="1041400" y="4794250"/>
          <p14:tracePt t="65576" x="1041400" y="4803775"/>
          <p14:tracePt t="65588" x="1031875" y="4803775"/>
          <p14:tracePt t="65592" x="1022350" y="4803775"/>
          <p14:tracePt t="65605" x="1014413" y="4803775"/>
          <p14:tracePt t="65619" x="1004888" y="4803775"/>
          <p14:tracePt t="65627" x="1004888" y="4811713"/>
          <p14:tracePt t="65632" x="995363" y="4811713"/>
          <p14:tracePt t="65655" x="985838" y="4811713"/>
          <p14:tracePt t="65662" x="985838" y="4821238"/>
          <p14:tracePt t="65669" x="977900" y="4821238"/>
          <p14:tracePt t="65690" x="968375" y="4821238"/>
          <p14:tracePt t="65702" x="949325" y="4830763"/>
          <p14:tracePt t="65712" x="949325" y="4840288"/>
          <p14:tracePt t="65725" x="941388" y="4840288"/>
          <p14:tracePt t="65739" x="931863" y="4840288"/>
          <p14:tracePt t="65749" x="931863" y="4848225"/>
          <p14:tracePt t="65801" x="922338" y="4848225"/>
          <p14:tracePt t="65835" x="912813" y="4848225"/>
          <p14:tracePt t="65965" x="922338" y="4848225"/>
          <p14:tracePt t="65973" x="922338" y="4840288"/>
          <p14:tracePt t="65980" x="931863" y="4840288"/>
          <p14:tracePt t="65994" x="941388" y="4830763"/>
          <p14:tracePt t="65999" x="949325" y="4821238"/>
          <p14:tracePt t="66011" x="958850" y="4821238"/>
          <p14:tracePt t="66024" x="977900" y="4811713"/>
          <p14:tracePt t="66034" x="985838" y="4811713"/>
          <p14:tracePt t="66041" x="995363" y="4811713"/>
          <p14:tracePt t="66049" x="1004888" y="4811713"/>
          <p14:tracePt t="66073" x="1022350" y="4803775"/>
          <p14:tracePt t="66082" x="1050925" y="4803775"/>
          <p14:tracePt t="66087" x="1058863" y="4803775"/>
          <p14:tracePt t="66097" x="1077913" y="4803775"/>
          <p14:tracePt t="66109" x="1095375" y="4803775"/>
          <p14:tracePt t="66121" x="1114425" y="4803775"/>
          <p14:tracePt t="66131" x="1131888" y="4803775"/>
          <p14:tracePt t="66145" x="1150938" y="4803775"/>
          <p14:tracePt t="66159" x="1177925" y="4803775"/>
          <p14:tracePt t="66167" x="1187450" y="4803775"/>
          <p14:tracePt t="66173" x="1196975" y="4803775"/>
          <p14:tracePt t="66176" x="1204913" y="4803775"/>
          <p14:tracePt t="66200" x="1241425" y="4803775"/>
          <p14:tracePt t="66203" x="1250950" y="4803775"/>
          <p14:tracePt t="66211" x="1270000" y="4803775"/>
          <p14:tracePt t="66220" x="1277938" y="4803775"/>
          <p14:tracePt t="66224" x="1287463" y="4803775"/>
          <p14:tracePt t="66247" x="1323975" y="4803775"/>
          <p14:tracePt t="66271" x="1343025" y="4803775"/>
          <p14:tracePt t="66282" x="1370013" y="4811713"/>
          <p14:tracePt t="66296" x="1387475" y="4811713"/>
          <p14:tracePt t="66309" x="1423988" y="4811713"/>
          <p14:tracePt t="66342" x="1460500" y="4821238"/>
          <p14:tracePt t="66351" x="1506538" y="4821238"/>
          <p14:tracePt t="66359" x="1516063" y="4821238"/>
          <p14:tracePt t="66365" x="1516063" y="4830763"/>
          <p14:tracePt t="66375" x="1525588" y="4830763"/>
          <p14:tracePt t="66387" x="1552575" y="4830763"/>
          <p14:tracePt t="66394" x="1570038" y="4840288"/>
          <p14:tracePt t="66396" x="1589088" y="4840288"/>
          <p14:tracePt t="66404" x="1598613" y="4840288"/>
          <p14:tracePt t="66412" x="1625600" y="4840288"/>
          <p14:tracePt t="66416" x="1644650" y="4840288"/>
          <p14:tracePt t="66459" x="1735138" y="4848225"/>
          <p14:tracePt t="66471" x="1781175" y="4848225"/>
          <p14:tracePt t="66490" x="1871663" y="4857750"/>
          <p14:tracePt t="66511" x="1908175" y="4857750"/>
          <p14:tracePt t="66540" x="1981200" y="4857750"/>
          <p14:tracePt t="66562" x="2109788" y="4857750"/>
          <p14:tracePt t="66582" x="2146300" y="4857750"/>
          <p14:tracePt t="66596" x="2228850" y="4857750"/>
          <p14:tracePt t="66604" x="2265363" y="4857750"/>
          <p14:tracePt t="66611" x="2282825" y="4857750"/>
          <p14:tracePt t="66617" x="2338388" y="4857750"/>
          <p14:tracePt t="66627" x="2346325" y="4857750"/>
          <p14:tracePt t="66638" x="2365375" y="4867275"/>
          <p14:tracePt t="66647" x="2401888" y="4867275"/>
          <p14:tracePt t="66651" x="2419350" y="4867275"/>
          <p14:tracePt t="66669" x="2447925" y="4876800"/>
          <p14:tracePt t="66681" x="2457450" y="4876800"/>
          <p14:tracePt t="66686" x="2501900" y="4876800"/>
          <p14:tracePt t="66695" x="2520950" y="4876800"/>
          <p14:tracePt t="66706" x="2530475" y="4876800"/>
          <p14:tracePt t="66719" x="2547938" y="4876800"/>
          <p14:tracePt t="66735" x="2603500" y="4876800"/>
          <p14:tracePt t="66749" x="2640013" y="4876800"/>
          <p14:tracePt t="66761" x="2667000" y="4876800"/>
          <p14:tracePt t="66769" x="2684463" y="4876800"/>
          <p14:tracePt t="66784" x="2703513" y="4876800"/>
          <p14:tracePt t="66798" x="2730500" y="4876800"/>
          <p14:tracePt t="66803" x="2749550" y="4876800"/>
          <p14:tracePt t="66811" x="2757488" y="4876800"/>
          <p14:tracePt t="66822" x="2767013" y="4876800"/>
          <p14:tracePt t="66833" x="2794000" y="4876800"/>
          <p14:tracePt t="66841" x="2803525" y="4876800"/>
          <p14:tracePt t="66847" x="2830513" y="4876800"/>
          <p14:tracePt t="66853" x="2840038" y="4876800"/>
          <p14:tracePt t="66864" x="2849563" y="4876800"/>
          <p14:tracePt t="66876" x="2876550" y="4876800"/>
          <p14:tracePt t="66895" x="2922588" y="4876800"/>
          <p14:tracePt t="66906" x="2959100" y="4876800"/>
          <p14:tracePt t="66916" x="2976563" y="4876800"/>
          <p14:tracePt t="66923" x="3022600" y="4876800"/>
          <p14:tracePt t="66933" x="3068638" y="4876800"/>
          <p14:tracePt t="66948" x="3095625" y="4876800"/>
          <p14:tracePt t="66960" x="3168650" y="4876800"/>
          <p14:tracePt t="66973" x="3224213" y="4876800"/>
          <p14:tracePt t="66983" x="3260725" y="4876800"/>
          <p14:tracePt t="66996" x="3287713" y="4876800"/>
          <p14:tracePt t="67009" x="3306763" y="4876800"/>
          <p14:tracePt t="67020" x="3314700" y="4876800"/>
          <p14:tracePt t="67039" x="3324225" y="4876800"/>
          <p14:tracePt t="67053" x="3343275" y="4876800"/>
          <p14:tracePt t="67081" x="3360738" y="4876800"/>
          <p14:tracePt t="67089" x="3387725" y="4876800"/>
          <p14:tracePt t="67116" x="3397250" y="4876800"/>
          <p14:tracePt t="67151" x="3406775" y="4876800"/>
          <p14:tracePt t="67763" x="3387725" y="4876800"/>
          <p14:tracePt t="67769" x="3360738" y="4857750"/>
          <p14:tracePt t="67776" x="3314700" y="4848225"/>
          <p14:tracePt t="67794" x="3260725" y="4821238"/>
          <p14:tracePt t="67810" x="3122613" y="4757738"/>
          <p14:tracePt t="67818" x="3078163" y="4738688"/>
          <p14:tracePt t="67823" x="3049588" y="4730750"/>
          <p14:tracePt t="67827" x="3013075" y="4721225"/>
          <p14:tracePt t="67838" x="2976563" y="4711700"/>
          <p14:tracePt t="67857" x="2922588" y="4665663"/>
          <p14:tracePt t="67869" x="2886075" y="4657725"/>
          <p14:tracePt t="67878" x="2867025" y="4648200"/>
          <p14:tracePt t="67882" x="2849563" y="4638675"/>
          <p14:tracePt t="67889" x="2813050" y="4629150"/>
          <p14:tracePt t="67899" x="2786063" y="4629150"/>
          <p14:tracePt t="67905" x="2757488" y="4621213"/>
          <p14:tracePt t="67910" x="2740025" y="4611688"/>
          <p14:tracePt t="67918" x="2693988" y="4602163"/>
          <p14:tracePt t="67927" x="2667000" y="4592638"/>
          <p14:tracePt t="67930" x="2647950" y="4575175"/>
          <p14:tracePt t="67941" x="2620963" y="4565650"/>
          <p14:tracePt t="67945" x="2584450" y="4548188"/>
          <p14:tracePt t="67951" x="2557463" y="4548188"/>
          <p14:tracePt t="67960" x="2538413" y="4538663"/>
          <p14:tracePt t="67974" x="2511425" y="4538663"/>
          <p14:tracePt t="67987" x="2474913" y="4538663"/>
          <p14:tracePt t="68007" x="2457450" y="4538663"/>
          <p14:tracePt t="68013" x="2438400" y="4529138"/>
          <p14:tracePt t="68021" x="2428875" y="4529138"/>
          <p14:tracePt t="68031" x="2411413" y="4529138"/>
          <p14:tracePt t="68039" x="2401888" y="4529138"/>
          <p14:tracePt t="68050" x="2392363" y="4529138"/>
          <p14:tracePt t="68056" x="2382838" y="4529138"/>
          <p14:tracePt t="68061" x="2374900" y="4529138"/>
          <p14:tracePt t="68069" x="2365375" y="4529138"/>
          <p14:tracePt t="68088" x="2346325" y="4529138"/>
          <p14:tracePt t="68104" x="2319338" y="4529138"/>
          <p14:tracePt t="68113" x="2309813" y="4529138"/>
          <p14:tracePt t="68120" x="2301875" y="4529138"/>
          <p14:tracePt t="68130" x="2292350" y="4529138"/>
          <p14:tracePt t="68148" x="2282825" y="4529138"/>
          <p14:tracePt t="68151" x="2282825" y="4538663"/>
          <p14:tracePt t="68159" x="2273300" y="4538663"/>
          <p14:tracePt t="68165" x="2255838" y="4538663"/>
          <p14:tracePt t="68173" x="2246313" y="4548188"/>
          <p14:tracePt t="68180" x="2236788" y="4548188"/>
          <p14:tracePt t="68202" x="2228850" y="4548188"/>
          <p14:tracePt t="68238" x="2200275" y="4556125"/>
          <p14:tracePt t="68244" x="2192338" y="4575175"/>
          <p14:tracePt t="68263" x="2173288" y="4575175"/>
          <p14:tracePt t="68273" x="2163763" y="4575175"/>
          <p14:tracePt t="68281" x="2155825" y="4575175"/>
          <p14:tracePt t="68305" x="2146300" y="4575175"/>
          <p14:tracePt t="68320" x="2136775" y="4575175"/>
          <p14:tracePt t="68333" x="2127250" y="4575175"/>
          <p14:tracePt t="68348" x="2119313" y="4575175"/>
          <p14:tracePt t="68366" x="2109788" y="4575175"/>
          <p14:tracePt t="68401" x="2100263" y="4575175"/>
          <p14:tracePt t="68857" x="2100263" y="4556125"/>
          <p14:tracePt t="68871" x="2100263" y="4548188"/>
          <p14:tracePt t="68894" x="2100263" y="4529138"/>
          <p14:tracePt t="68898" x="2100263" y="4519613"/>
          <p14:tracePt t="68902" x="2100263" y="4511675"/>
          <p14:tracePt t="68909" x="2100263" y="4483100"/>
          <p14:tracePt t="68922" x="2100263" y="4446588"/>
          <p14:tracePt t="68930" x="2100263" y="4429125"/>
          <p14:tracePt t="68937" x="2090738" y="4402138"/>
          <p14:tracePt t="68942" x="2082800" y="4392613"/>
          <p14:tracePt t="68952" x="2073275" y="4383088"/>
          <p14:tracePt t="68958" x="2063750" y="4365625"/>
          <p14:tracePt t="68963" x="2036763" y="4346575"/>
          <p14:tracePt t="68971" x="2017713" y="4337050"/>
          <p14:tracePt t="68979" x="1990725" y="4329113"/>
          <p14:tracePt t="68986" x="1973263" y="4319588"/>
          <p14:tracePt t="68991" x="1944688" y="4300538"/>
          <p14:tracePt t="69011" x="1881188" y="4273550"/>
          <p14:tracePt t="69032" x="1808163" y="4264025"/>
          <p14:tracePt t="69038" x="1790700" y="4256088"/>
          <p14:tracePt t="69043" x="1781175" y="4256088"/>
          <p14:tracePt t="69056" x="1744663" y="4256088"/>
          <p14:tracePt t="69060" x="1735138" y="4256088"/>
          <p14:tracePt t="69068" x="1725613" y="4256088"/>
          <p14:tracePt t="69073" x="1717675" y="4256088"/>
          <p14:tracePt t="69109" x="1681163" y="4256088"/>
          <p14:tracePt t="69124" x="1662113" y="4256088"/>
          <p14:tracePt t="69138" x="1635125" y="4246563"/>
          <p14:tracePt t="69152" x="1616075" y="4246563"/>
          <p14:tracePt t="69161" x="1598613" y="4246563"/>
          <p14:tracePt t="69187" x="1552575" y="4246563"/>
          <p14:tracePt t="69203" x="1506538" y="4246563"/>
          <p14:tracePt t="69214" x="1470025" y="4246563"/>
          <p14:tracePt t="69221" x="1443038" y="4256088"/>
          <p14:tracePt t="69233" x="1406525" y="4256088"/>
          <p14:tracePt t="69247" x="1350963" y="4264025"/>
          <p14:tracePt t="69250" x="1333500" y="4264025"/>
          <p14:tracePt t="69261" x="1306513" y="4264025"/>
          <p14:tracePt t="69273" x="1260475" y="4273550"/>
          <p14:tracePt t="69284" x="1214438" y="4273550"/>
          <p14:tracePt t="69296" x="1168400" y="4273550"/>
          <p14:tracePt t="69318" x="1141413" y="4273550"/>
          <p14:tracePt t="69329" x="1114425" y="4283075"/>
          <p14:tracePt t="69332" x="1095375" y="4283075"/>
          <p14:tracePt t="69336" x="1087438" y="4283075"/>
          <p14:tracePt t="69343" x="1068388" y="4283075"/>
          <p14:tracePt t="69353" x="1041400" y="4283075"/>
          <p14:tracePt t="69358" x="1022350" y="4283075"/>
          <p14:tracePt t="69365" x="995363" y="4310063"/>
          <p14:tracePt t="69372" x="977900" y="4310063"/>
          <p14:tracePt t="69378" x="958850" y="4310063"/>
          <p14:tracePt t="69387" x="941388" y="4319588"/>
          <p14:tracePt t="69392" x="931863" y="4319588"/>
          <p14:tracePt t="69401" x="895350" y="4329113"/>
          <p14:tracePt t="69406" x="885825" y="4329113"/>
          <p14:tracePt t="69413" x="868363" y="4329113"/>
          <p14:tracePt t="69419" x="858838" y="4329113"/>
          <p14:tracePt t="69429" x="831850" y="4337050"/>
          <p14:tracePt t="69434" x="803275" y="4356100"/>
          <p14:tracePt t="69439" x="776288" y="4356100"/>
          <p14:tracePt t="69446" x="757238" y="4356100"/>
          <p14:tracePt t="69455" x="739775" y="4365625"/>
          <p14:tracePt t="69460" x="712788" y="4365625"/>
          <p14:tracePt t="69469" x="693738" y="4365625"/>
          <p14:tracePt t="69476" x="666750" y="4373563"/>
          <p14:tracePt t="69480" x="657225" y="4383088"/>
          <p14:tracePt t="69489" x="630238" y="4383088"/>
          <p14:tracePt t="69494" x="620713" y="4383088"/>
          <p14:tracePt t="69505" x="611188" y="4383088"/>
          <p14:tracePt t="69507" x="603250" y="4383088"/>
          <p14:tracePt t="69517" x="593725" y="4383088"/>
          <p14:tracePt t="69538" x="584200" y="4383088"/>
          <p14:tracePt t="69570" x="574675" y="4383088"/>
          <p14:tracePt t="69663" x="603250" y="4383088"/>
          <p14:tracePt t="69670" x="620713" y="4383088"/>
          <p14:tracePt t="69677" x="657225" y="4383088"/>
          <p14:tracePt t="69694" x="712788" y="4383088"/>
          <p14:tracePt t="69714" x="831850" y="4383088"/>
          <p14:tracePt t="69723" x="904875" y="4373563"/>
          <p14:tracePt t="69729" x="931863" y="4365625"/>
          <p14:tracePt t="69735" x="968375" y="4356100"/>
          <p14:tracePt t="69743" x="985838" y="4356100"/>
          <p14:tracePt t="69774" x="1104900" y="4337050"/>
          <p14:tracePt t="69786" x="1214438" y="4310063"/>
          <p14:tracePt t="69796" x="1306513" y="4292600"/>
          <p14:tracePt t="69810" x="1479550" y="4246563"/>
          <p14:tracePt t="69822" x="1635125" y="4219575"/>
          <p14:tracePt t="69826" x="1708150" y="4200525"/>
          <p14:tracePt t="69832" x="1735138" y="4191000"/>
          <p14:tracePt t="69838" x="1754188" y="4191000"/>
          <p14:tracePt t="69844" x="1771650" y="4191000"/>
          <p14:tracePt t="69852" x="1790700" y="4191000"/>
          <p14:tracePt t="69881" x="1817688" y="4191000"/>
          <p14:tracePt t="69910" x="1844675" y="4191000"/>
          <p14:tracePt t="70248" x="1854200" y="4200525"/>
          <p14:tracePt t="70261" x="1871663" y="4219575"/>
          <p14:tracePt t="70266" x="1881188" y="4219575"/>
          <p14:tracePt t="70271" x="1881188" y="4227513"/>
          <p14:tracePt t="70281" x="1890713" y="4237038"/>
          <p14:tracePt t="70288" x="1900238" y="4246563"/>
          <p14:tracePt t="70291" x="1908175" y="4264025"/>
          <p14:tracePt t="70301" x="1927225" y="4273550"/>
          <p14:tracePt t="70310" x="1927225" y="4283075"/>
          <p14:tracePt t="70315" x="1936750" y="4292600"/>
          <p14:tracePt t="70322" x="1944688" y="4310063"/>
          <p14:tracePt t="70366" x="1973263" y="4346575"/>
          <p14:tracePt t="70383" x="2009775" y="4365625"/>
          <p14:tracePt t="70400" x="2027238" y="4373563"/>
          <p14:tracePt t="70414" x="2063750" y="4392613"/>
          <p14:tracePt t="70428" x="2109788" y="4410075"/>
          <p14:tracePt t="70440" x="2119313" y="4410075"/>
          <p14:tracePt t="70455" x="2127250" y="4429125"/>
          <p14:tracePt t="70471" x="2136775" y="4429125"/>
          <p14:tracePt t="70483" x="2136775" y="4438650"/>
          <p14:tracePt t="70493" x="2146300" y="4438650"/>
          <p14:tracePt t="70520" x="2146300" y="4446588"/>
          <p14:tracePt t="70528" x="2155825" y="4446588"/>
          <p14:tracePt t="70548" x="2155825" y="4456113"/>
          <p14:tracePt t="70564" x="2163763" y="4456113"/>
          <p14:tracePt t="70571" x="2182813" y="4456113"/>
          <p14:tracePt t="70583" x="2182813" y="4465638"/>
          <p14:tracePt t="70610" x="2192338" y="4475163"/>
          <p14:tracePt t="70643" x="2200275" y="4475163"/>
          <p14:tracePt t="70670" x="2209800" y="4483100"/>
          <p14:tracePt t="70683" x="2209800" y="4511675"/>
          <p14:tracePt t="70696" x="2219325" y="4519613"/>
          <p14:tracePt t="70708" x="2219325" y="4529138"/>
          <p14:tracePt t="70740" x="2219325" y="4538663"/>
          <p14:tracePt t="70754" x="2219325" y="4548188"/>
          <p14:tracePt t="70773" x="2219325" y="4556125"/>
          <p14:tracePt t="70787" x="2219325" y="4565650"/>
          <p14:tracePt t="70800" x="2219325" y="4575175"/>
          <p14:tracePt t="70825" x="2219325" y="4584700"/>
          <p14:tracePt t="70847" x="2219325" y="4592638"/>
          <p14:tracePt t="70888" x="2219325" y="4602163"/>
          <p14:tracePt t="70915" x="2219325" y="4611688"/>
          <p14:tracePt t="70956" x="2219325" y="4621213"/>
          <p14:tracePt t="72898" x="2209800" y="4611688"/>
          <p14:tracePt t="72923" x="2209800" y="4602163"/>
          <p14:tracePt t="72934" x="2200275" y="4602163"/>
          <p14:tracePt t="72961" x="2192338" y="4602163"/>
          <p14:tracePt t="72985" x="2192338" y="4592638"/>
          <p14:tracePt t="73021" x="2192338" y="4584700"/>
          <p14:tracePt t="73078" x="2192338" y="4575175"/>
          <p14:tracePt t="73119" x="2192338" y="4565650"/>
          <p14:tracePt t="73154" x="2192338" y="4548188"/>
          <p14:tracePt t="76107" x="2155825" y="4575175"/>
          <p14:tracePt t="76115" x="2127250" y="4592638"/>
          <p14:tracePt t="76128" x="2017713" y="4675188"/>
          <p14:tracePt t="76148" x="1871663" y="4738688"/>
          <p14:tracePt t="76159" x="1735138" y="4811713"/>
          <p14:tracePt t="76166" x="1698625" y="4821238"/>
          <p14:tracePt t="76176" x="1662113" y="4830763"/>
          <p14:tracePt t="76180" x="1635125" y="4830763"/>
          <p14:tracePt t="76188" x="1570038" y="4830763"/>
          <p14:tracePt t="76195" x="1552575" y="4840288"/>
          <p14:tracePt t="76200" x="1506538" y="4840288"/>
          <p14:tracePt t="76208" x="1489075" y="4840288"/>
          <p14:tracePt t="76215" x="1470025" y="4840288"/>
          <p14:tracePt t="76249" x="1379538" y="4848225"/>
          <p14:tracePt t="76262" x="1343025" y="4848225"/>
          <p14:tracePt t="76268" x="1314450" y="4848225"/>
          <p14:tracePt t="76269" x="1296988" y="4848225"/>
          <p14:tracePt t="76276" x="1270000" y="4848225"/>
          <p14:tracePt t="76284" x="1250950" y="4848225"/>
          <p14:tracePt t="76292" x="1223963" y="4848225"/>
          <p14:tracePt t="76309" x="1187450" y="4848225"/>
          <p14:tracePt t="76315" x="1177925" y="4848225"/>
          <p14:tracePt t="76317" x="1150938" y="4848225"/>
          <p14:tracePt t="76325" x="1131888" y="4848225"/>
          <p14:tracePt t="76331" x="1114425" y="4848225"/>
          <p14:tracePt t="76340" x="1095375" y="4848225"/>
          <p14:tracePt t="76347" x="1068388" y="4848225"/>
          <p14:tracePt t="76354" x="1058863" y="4848225"/>
          <p14:tracePt t="76358" x="1031875" y="4848225"/>
          <p14:tracePt t="76367" x="1022350" y="4848225"/>
          <p14:tracePt t="76389" x="1004888" y="4848225"/>
          <p14:tracePt t="76393" x="995363" y="4848225"/>
          <p14:tracePt t="76403" x="985838" y="4848225"/>
          <p14:tracePt t="76418" x="968375" y="4848225"/>
          <p14:tracePt t="76431" x="958850" y="4848225"/>
          <p14:tracePt t="76438" x="949325" y="4848225"/>
          <p14:tracePt t="76453" x="931863" y="4848225"/>
          <p14:tracePt t="76472" x="922338" y="4840288"/>
          <p14:tracePt t="76487" x="912813" y="4840288"/>
          <p14:tracePt t="76534" x="904875" y="4840288"/>
          <p14:tracePt t="76574" x="895350" y="4840288"/>
          <p14:tracePt t="76606" x="876300" y="4840288"/>
          <p14:tracePt t="76698" x="895350" y="4840288"/>
          <p14:tracePt t="76708" x="912813" y="4840288"/>
          <p14:tracePt t="76732" x="949325" y="4857750"/>
          <p14:tracePt t="76750" x="1014413" y="4894263"/>
          <p14:tracePt t="76765" x="1050925" y="4903788"/>
          <p14:tracePt t="76779" x="1095375" y="4913313"/>
          <p14:tracePt t="76793" x="1141413" y="4922838"/>
          <p14:tracePt t="76802" x="1177925" y="4922838"/>
          <p14:tracePt t="76820" x="1196975" y="4922838"/>
          <p14:tracePt t="76838" x="1214438" y="4922838"/>
          <p14:tracePt t="76850" x="1233488" y="4922838"/>
          <p14:tracePt t="76877" x="1250950" y="4922838"/>
          <p14:tracePt t="76893" x="1260475" y="4922838"/>
          <p14:tracePt t="76913" x="1270000" y="4922838"/>
          <p14:tracePt t="76944" x="1277938" y="4922838"/>
          <p14:tracePt t="76989" x="1277938" y="4913313"/>
          <p14:tracePt t="76996" x="1277938" y="4903788"/>
          <p14:tracePt t="77002" x="1270000" y="4894263"/>
          <p14:tracePt t="77011" x="1260475" y="4876800"/>
          <p14:tracePt t="77024" x="1241425" y="4867275"/>
          <p14:tracePt t="77043" x="1233488" y="4857750"/>
          <p14:tracePt t="77065" x="1223963" y="4857750"/>
          <p14:tracePt t="77098" x="1214438" y="4857750"/>
          <p14:tracePt t="77105" x="1214438" y="4848225"/>
          <p14:tracePt t="77114" x="1204913" y="4848225"/>
          <p14:tracePt t="77123" x="1196975" y="4848225"/>
          <p14:tracePt t="77135" x="1187450" y="4840288"/>
          <p14:tracePt t="77145" x="1168400" y="4830763"/>
          <p14:tracePt t="77153" x="1160463" y="4830763"/>
          <p14:tracePt t="77160" x="1150938" y="4830763"/>
          <p14:tracePt t="77174" x="1131888" y="4821238"/>
          <p14:tracePt t="77186" x="1123950" y="4821238"/>
          <p14:tracePt t="77199" x="1104900" y="4811713"/>
          <p14:tracePt t="77212" x="1077913" y="4794250"/>
          <p14:tracePt t="77226" x="1058863" y="4784725"/>
          <p14:tracePt t="77237" x="1050925" y="4784725"/>
          <p14:tracePt t="77270" x="1041400" y="4784725"/>
          <p14:tracePt t="77326" x="1031875" y="4784725"/>
          <p14:tracePt t="77333" x="1022350" y="4784725"/>
          <p14:tracePt t="77360" x="1014413" y="4811713"/>
          <p14:tracePt t="77381" x="1014413" y="4821238"/>
          <p14:tracePt t="77402" x="1014413" y="4830763"/>
          <p14:tracePt t="77409" x="995363" y="4840288"/>
          <p14:tracePt t="77431" x="995363" y="4857750"/>
          <p14:tracePt t="77445" x="995363" y="4903788"/>
          <p14:tracePt t="77457" x="995363" y="4930775"/>
          <p14:tracePt t="77466" x="995363" y="4940300"/>
          <p14:tracePt t="77474" x="995363" y="4949825"/>
          <p14:tracePt t="77482" x="995363" y="4967288"/>
          <p14:tracePt t="77494" x="995363" y="4976813"/>
          <p14:tracePt t="77506" x="995363" y="4986338"/>
          <p14:tracePt t="77539" x="995363" y="4995863"/>
          <p14:tracePt t="77573" x="995363" y="5003800"/>
          <p14:tracePt t="77588" x="995363" y="5013325"/>
          <p14:tracePt t="77606" x="995363" y="5022850"/>
          <p14:tracePt t="77639" x="995363" y="5032375"/>
          <p14:tracePt t="77663" x="995363" y="5040313"/>
          <p14:tracePt t="77697" x="995363" y="5049838"/>
          <p14:tracePt t="77721" x="995363" y="5076825"/>
          <p14:tracePt t="77734" x="995363" y="5095875"/>
          <p14:tracePt t="77748" x="995363" y="5105400"/>
          <p14:tracePt t="77765" x="995363" y="5132388"/>
          <p14:tracePt t="77779" x="995363" y="5141913"/>
          <p14:tracePt t="77790" x="995363" y="5149850"/>
          <p14:tracePt t="77802" x="995363" y="5159375"/>
          <p14:tracePt t="77811" x="995363" y="5168900"/>
          <p14:tracePt t="77824" x="995363" y="5178425"/>
          <p14:tracePt t="77842" x="995363" y="5186363"/>
          <p14:tracePt t="77855" x="995363" y="5195888"/>
          <p14:tracePt t="77873" x="995363" y="5222875"/>
          <p14:tracePt t="77895" x="995363" y="5241925"/>
          <p14:tracePt t="77907" x="1004888" y="5278438"/>
          <p14:tracePt t="77919" x="1004888" y="5305425"/>
          <p14:tracePt t="77927" x="1004888" y="5314950"/>
          <p14:tracePt t="77938" x="1004888" y="5324475"/>
          <p14:tracePt t="77952" x="1004888" y="5332413"/>
          <p14:tracePt t="77964" x="1004888" y="5351463"/>
          <p14:tracePt t="77972" x="1004888" y="5360988"/>
          <p14:tracePt t="79990" x="985838" y="5341938"/>
          <p14:tracePt t="79997" x="958850" y="5314950"/>
          <p14:tracePt t="80022" x="793750" y="5113338"/>
          <p14:tracePt t="80031" x="720725" y="5003800"/>
          <p14:tracePt t="80036" x="684213" y="4940300"/>
          <p14:tracePt t="80043" x="676275" y="4913313"/>
          <p14:tracePt t="80063" x="639763" y="4848225"/>
          <p14:tracePt t="80075" x="603250" y="4784725"/>
          <p14:tracePt t="80077" x="593725" y="4767263"/>
          <p14:tracePt t="80083" x="584200" y="4748213"/>
          <p14:tracePt t="80106" x="530225" y="4665663"/>
          <p14:tracePt t="80112" x="520700" y="4648200"/>
          <p14:tracePt t="80118" x="511175" y="4629150"/>
          <p14:tracePt t="80126" x="501650" y="4621213"/>
          <p14:tracePt t="80131" x="493713" y="4611688"/>
          <p14:tracePt t="80140" x="493713" y="4575175"/>
          <p14:tracePt t="80145" x="484188" y="4575175"/>
          <p14:tracePt t="80152" x="484188" y="4565650"/>
          <p14:tracePt t="80168" x="484188" y="4538663"/>
          <p14:tracePt t="80172" x="484188" y="4502150"/>
          <p14:tracePt t="80202" x="484188" y="4456113"/>
          <p14:tracePt t="80230" x="484188" y="4392613"/>
          <p14:tracePt t="80250" x="484188" y="4383088"/>
          <p14:tracePt t="80266" x="484188" y="4373563"/>
          <p14:tracePt t="80304" x="484188" y="4365625"/>
          <p14:tracePt t="80322" x="484188" y="4356100"/>
          <p14:tracePt t="80357" x="484188" y="4346575"/>
          <p14:tracePt t="80380" x="493713" y="4319588"/>
          <p14:tracePt t="80392" x="520700" y="4319588"/>
          <p14:tracePt t="80402" x="538163" y="4319588"/>
          <p14:tracePt t="80414" x="547688" y="4319588"/>
          <p14:tracePt t="80426" x="566738" y="4319588"/>
          <p14:tracePt t="80433" x="584200" y="4319588"/>
          <p14:tracePt t="80438" x="593725" y="4319588"/>
          <p14:tracePt t="80446" x="603250" y="4319588"/>
          <p14:tracePt t="80461" x="620713" y="4319588"/>
          <p14:tracePt t="80471" x="647700" y="4319588"/>
          <p14:tracePt t="80476" x="657225" y="4319588"/>
          <p14:tracePt t="80483" x="676275" y="4319588"/>
          <p14:tracePt t="80490" x="684213" y="4319588"/>
          <p14:tracePt t="80496" x="703263" y="4319588"/>
          <p14:tracePt t="80505" x="730250" y="4319588"/>
          <p14:tracePt t="80509" x="739775" y="4319588"/>
          <p14:tracePt t="80517" x="757238" y="4319588"/>
          <p14:tracePt t="80532" x="766763" y="4319588"/>
          <p14:tracePt t="80537" x="776288" y="4319588"/>
          <p14:tracePt t="80545" x="785813" y="4319588"/>
          <p14:tracePt t="80554" x="803275" y="4319588"/>
          <p14:tracePt t="80557" x="812800" y="4319588"/>
          <p14:tracePt t="80581" x="822325" y="4319588"/>
          <p14:tracePt t="80596" x="831850" y="4319588"/>
          <p14:tracePt t="80602" x="839788" y="4319588"/>
          <p14:tracePt t="80615" x="849313" y="4319588"/>
          <p14:tracePt t="80635" x="868363" y="4319588"/>
          <p14:tracePt t="80644" x="895350" y="4319588"/>
          <p14:tracePt t="80664" x="912813" y="4319588"/>
          <p14:tracePt t="80673" x="922338" y="4319588"/>
          <p14:tracePt t="80685" x="931863" y="4319588"/>
          <p14:tracePt t="80709" x="949325" y="4319588"/>
          <p14:tracePt t="80720" x="968375" y="4319588"/>
          <p14:tracePt t="80733" x="995363" y="4329113"/>
          <p14:tracePt t="80746" x="1031875" y="4329113"/>
          <p14:tracePt t="80760" x="1050925" y="4337050"/>
          <p14:tracePt t="80768" x="1058863" y="4337050"/>
          <p14:tracePt t="80792" x="1087438" y="4346575"/>
          <p14:tracePt t="80801" x="1095375" y="4346575"/>
          <p14:tracePt t="80810" x="1104900" y="4346575"/>
          <p14:tracePt t="80822" x="1123950" y="4346575"/>
          <p14:tracePt t="80835" x="1131888" y="4346575"/>
          <p14:tracePt t="80845" x="1160463" y="4346575"/>
          <p14:tracePt t="80856" x="1177925" y="4346575"/>
          <p14:tracePt t="80869" x="1187450" y="4346575"/>
          <p14:tracePt t="80879" x="1214438" y="4346575"/>
          <p14:tracePt t="80891" x="1241425" y="4346575"/>
          <p14:tracePt t="80901" x="1250950" y="4346575"/>
          <p14:tracePt t="80914" x="1260475" y="4346575"/>
          <p14:tracePt t="80922" x="1277938" y="4346575"/>
          <p14:tracePt t="80932" x="1296988" y="4356100"/>
          <p14:tracePt t="80945" x="1306513" y="4356100"/>
          <p14:tracePt t="80958" x="1323975" y="4356100"/>
          <p14:tracePt t="80969" x="1343025" y="4356100"/>
          <p14:tracePt t="80978" x="1379538" y="4365625"/>
          <p14:tracePt t="81601" x="1296988" y="4548188"/>
          <p14:tracePt t="81609" x="1233488" y="4665663"/>
          <p14:tracePt t="81616" x="1223963" y="4748213"/>
          <p14:tracePt t="81629" x="1196975" y="4840288"/>
          <p14:tracePt t="81642" x="1187450" y="5013325"/>
          <p14:tracePt t="81650" x="1187450" y="5086350"/>
          <p14:tracePt t="81653" x="1187450" y="5178425"/>
          <p14:tracePt t="81660" x="1187450" y="5205413"/>
          <p14:tracePt t="81669" x="1214438" y="5305425"/>
          <p14:tracePt t="81674" x="1223963" y="5341938"/>
          <p14:tracePt t="81681" x="1250950" y="5368925"/>
          <p14:tracePt t="81692" x="1296988" y="5451475"/>
          <p14:tracePt t="81697" x="1360488" y="5534025"/>
          <p14:tracePt t="81701" x="1443038" y="5588000"/>
          <p14:tracePt t="81721" x="1662113" y="5707063"/>
          <p14:tracePt t="81733" x="1817688" y="5753100"/>
          <p14:tracePt t="81739" x="1900238" y="5770563"/>
          <p14:tracePt t="81742" x="2027238" y="5780088"/>
          <p14:tracePt t="81751" x="2155825" y="5826125"/>
          <p14:tracePt t="81774" x="2511425" y="5872163"/>
          <p14:tracePt t="81785" x="2713038" y="5872163"/>
          <p14:tracePt t="81793" x="2840038" y="5872163"/>
          <p14:tracePt t="81805" x="2932113" y="5881688"/>
          <p14:tracePt t="81818" x="3159125" y="5899150"/>
          <p14:tracePt t="81831" x="3343275" y="5908675"/>
          <p14:tracePt t="81842" x="3460750" y="5926138"/>
          <p14:tracePt t="81855" x="3570288" y="5981700"/>
          <p14:tracePt t="81868" x="3616325" y="6008688"/>
          <p14:tracePt t="82236" x="3616325" y="5999163"/>
          <p14:tracePt t="82253" x="3625850" y="5945188"/>
          <p14:tracePt t="82272" x="3625850" y="5853113"/>
          <p14:tracePt t="82288" x="3625850" y="5770563"/>
          <p14:tracePt t="82296" x="3635375" y="5697538"/>
          <p14:tracePt t="82302" x="3635375" y="5670550"/>
          <p14:tracePt t="82310" x="3635375" y="5653088"/>
          <p14:tracePt t="82313" x="3643313" y="5607050"/>
          <p14:tracePt t="82322" x="3643313" y="5588000"/>
          <p14:tracePt t="82329" x="3643313" y="5580063"/>
          <p14:tracePt t="82335" x="3643313" y="5561013"/>
          <p14:tracePt t="82341" x="3643313" y="5551488"/>
          <p14:tracePt t="82350" x="3643313" y="5524500"/>
          <p14:tracePt t="82358" x="3643313" y="5507038"/>
          <p14:tracePt t="82362" x="3643313" y="5478463"/>
          <p14:tracePt t="82370" x="3643313" y="5470525"/>
          <p14:tracePt t="82381" x="3643313" y="5441950"/>
          <p14:tracePt t="82384" x="3643313" y="5414963"/>
          <p14:tracePt t="82405" x="3643313" y="5368925"/>
          <p14:tracePt t="82441" x="3625850" y="5259388"/>
          <p14:tracePt t="82463" x="3606800" y="5222875"/>
          <p14:tracePt t="82484" x="3606800" y="5214938"/>
          <p14:tracePt t="82508" x="3606800" y="5178425"/>
          <p14:tracePt t="82526" x="3606800" y="5141913"/>
          <p14:tracePt t="82541" x="3606800" y="5132388"/>
          <p14:tracePt t="82553" x="3606800" y="5113338"/>
          <p14:tracePt t="82565" x="3598863" y="5095875"/>
          <p14:tracePt t="82580" x="3598863" y="5076825"/>
          <p14:tracePt t="82595" x="3598863" y="5059363"/>
          <p14:tracePt t="82609" x="3589338" y="5049838"/>
          <p14:tracePt t="82619" x="3589338" y="5022850"/>
          <p14:tracePt t="82631" x="3589338" y="5013325"/>
          <p14:tracePt t="82648" x="3579813" y="4995863"/>
          <p14:tracePt t="82662" x="3579813" y="4959350"/>
          <p14:tracePt t="82667" x="3579813" y="4949825"/>
          <p14:tracePt t="82680" x="3579813" y="4940300"/>
          <p14:tracePt t="82697" x="3579813" y="4903788"/>
          <p14:tracePt t="82712" x="3579813" y="4884738"/>
          <p14:tracePt t="82726" x="3579813" y="4876800"/>
          <p14:tracePt t="82740" x="3570288" y="4876800"/>
          <p14:tracePt t="82769" x="3562350" y="4867275"/>
          <p14:tracePt t="82784" x="3562350" y="4857750"/>
          <p14:tracePt t="82795" x="3552825" y="4848225"/>
          <p14:tracePt t="82807" x="3552825" y="4830763"/>
          <p14:tracePt t="82813" x="3543300" y="4830763"/>
          <p14:tracePt t="82828" x="3543300" y="4821238"/>
          <p14:tracePt t="82857" x="3533775" y="4821238"/>
          <p14:tracePt t="82875" x="3525838" y="4821238"/>
          <p14:tracePt t="82893" x="3516313" y="4811713"/>
          <p14:tracePt t="82923" x="3506788" y="4803775"/>
          <p14:tracePt t="82962" x="3497263" y="4803775"/>
          <p14:tracePt t="82992" x="3489325" y="4803775"/>
          <p14:tracePt t="83055" x="3479800" y="4803775"/>
          <p14:tracePt t="83093" x="3460750" y="4821238"/>
          <p14:tracePt t="83103" x="3460750" y="4840288"/>
          <p14:tracePt t="83114" x="3460750" y="4857750"/>
          <p14:tracePt t="83128" x="3460750" y="4867275"/>
          <p14:tracePt t="83147" x="3460750" y="4884738"/>
          <p14:tracePt t="83157" x="3460750" y="4903788"/>
          <p14:tracePt t="83170" x="3460750" y="4930775"/>
          <p14:tracePt t="83184" x="3460750" y="4940300"/>
          <p14:tracePt t="83242" x="3460750" y="4949825"/>
          <p14:tracePt t="83715" x="3460750" y="5003800"/>
          <p14:tracePt t="83723" x="3470275" y="5032375"/>
          <p14:tracePt t="83735" x="3479800" y="5105400"/>
          <p14:tracePt t="83751" x="3479800" y="5122863"/>
          <p14:tracePt t="83763" x="3479800" y="5149850"/>
          <p14:tracePt t="83775" x="3479800" y="5168900"/>
          <p14:tracePt t="83809" x="3479800" y="5178425"/>
          <p14:tracePt t="85086" x="3416300" y="5222875"/>
          <p14:tracePt t="85099" x="3159125" y="5368925"/>
          <p14:tracePt t="85111" x="2932113" y="5470525"/>
          <p14:tracePt t="85122" x="2713038" y="5534025"/>
          <p14:tracePt t="85125" x="2530475" y="5580063"/>
          <p14:tracePt t="85130" x="2338388" y="5643563"/>
          <p14:tracePt t="85138" x="2228850" y="5661025"/>
          <p14:tracePt t="85144" x="2017713" y="5689600"/>
          <p14:tracePt t="85150" x="1744663" y="5726113"/>
          <p14:tracePt t="85159" x="1489075" y="5780088"/>
          <p14:tracePt t="85168" x="1277938" y="5816600"/>
          <p14:tracePt t="85170" x="1131888" y="5816600"/>
          <p14:tracePt t="85198" x="647700" y="5862638"/>
          <p14:tracePt t="85216" x="55563" y="58991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17">
            <a:extLst>
              <a:ext uri="{FF2B5EF4-FFF2-40B4-BE49-F238E27FC236}">
                <a16:creationId xmlns:a16="http://schemas.microsoft.com/office/drawing/2014/main" id="{B083D491-B3F4-4624-967C-6CE9BE747C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C26E75-4F55-46AB-B5AB-1380EA5F5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96"/>
    </mc:Choice>
    <mc:Fallback xmlns="">
      <p:transition spd="slow" advTm="95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07" x="36513" y="1698625"/>
          <p14:tracePt t="12620" x="92075" y="1708150"/>
          <p14:tracePt t="12633" x="128588" y="1716088"/>
          <p14:tracePt t="12648" x="182563" y="1725613"/>
          <p14:tracePt t="12660" x="209550" y="1725613"/>
          <p14:tracePt t="12671" x="246063" y="1725613"/>
          <p14:tracePt t="12684" x="255588" y="1725613"/>
          <p14:tracePt t="12698" x="282575" y="1725613"/>
          <p14:tracePt t="12708" x="311150" y="1725613"/>
          <p14:tracePt t="12719" x="319088" y="1725613"/>
          <p14:tracePt t="12733" x="365125" y="1744663"/>
          <p14:tracePt t="12747" x="374650" y="1752600"/>
          <p14:tracePt t="12755" x="411163" y="1771650"/>
          <p14:tracePt t="12763" x="428625" y="1781175"/>
          <p14:tracePt t="12776" x="447675" y="1808163"/>
          <p14:tracePt t="12789" x="474663" y="1825625"/>
          <p14:tracePt t="12801" x="484188" y="1825625"/>
          <p14:tracePt t="12811" x="501650" y="1835150"/>
          <p14:tracePt t="12832" x="511175" y="1835150"/>
          <p14:tracePt t="12860" x="520700" y="1835150"/>
          <p14:tracePt t="12871" x="530225" y="1835150"/>
          <p14:tracePt t="12880" x="530225" y="1844675"/>
          <p14:tracePt t="12888" x="538163" y="1844675"/>
          <p14:tracePt t="12908" x="547688" y="1844675"/>
          <p14:tracePt t="12925" x="557213" y="1844675"/>
          <p14:tracePt t="12934" x="557213" y="1854200"/>
          <p14:tracePt t="12945" x="574675" y="1862138"/>
          <p14:tracePt t="12954" x="584200" y="1862138"/>
          <p14:tracePt t="12961" x="593725" y="1881188"/>
          <p14:tracePt t="12968" x="603250" y="1890713"/>
          <p14:tracePt t="12975" x="611188" y="1890713"/>
          <p14:tracePt t="12981" x="620713" y="1898650"/>
          <p14:tracePt t="12995" x="630238" y="1898650"/>
          <p14:tracePt t="13026" x="639763" y="1898650"/>
          <p14:tracePt t="13044" x="657225" y="1908175"/>
          <p14:tracePt t="13073" x="666750" y="1908175"/>
          <p14:tracePt t="13108" x="676275" y="1908175"/>
          <p14:tracePt t="13137" x="684213" y="1908175"/>
          <p14:tracePt t="24913" x="684213" y="1935163"/>
          <p14:tracePt t="24919" x="684213" y="1954213"/>
          <p14:tracePt t="24926" x="684213" y="1973263"/>
          <p14:tracePt t="24934" x="684213" y="1981200"/>
          <p14:tracePt t="24938" x="684213" y="2009775"/>
          <p14:tracePt t="24946" x="684213" y="2017713"/>
          <p14:tracePt t="24955" x="684213" y="2027238"/>
          <p14:tracePt t="24978" x="684213" y="2036763"/>
          <p14:tracePt t="24987" x="684213" y="2046288"/>
          <p14:tracePt t="25004" x="684213" y="2054225"/>
          <p14:tracePt t="25009" x="693738" y="2073275"/>
          <p14:tracePt t="25015" x="703263" y="2100263"/>
          <p14:tracePt t="25023" x="703263" y="2109788"/>
          <p14:tracePt t="25030" x="712788" y="2127250"/>
          <p14:tracePt t="25036" x="712788" y="2136775"/>
          <p14:tracePt t="25045" x="712788" y="2146300"/>
          <p14:tracePt t="25057" x="720725" y="2155825"/>
          <p14:tracePt t="25064" x="720725" y="2173288"/>
          <p14:tracePt t="25070" x="720725" y="2182813"/>
          <p14:tracePt t="25078" x="720725" y="2192338"/>
          <p14:tracePt t="25092" x="730250" y="2192338"/>
          <p14:tracePt t="25098" x="730250" y="2200275"/>
          <p14:tracePt t="25133" x="730250" y="2209800"/>
          <p14:tracePt t="25139" x="739775" y="2209800"/>
          <p14:tracePt t="25167" x="749300" y="2209800"/>
          <p14:tracePt t="25181" x="749300" y="2219325"/>
          <p14:tracePt t="25188" x="766763" y="2228850"/>
          <p14:tracePt t="25195" x="776288" y="2236788"/>
          <p14:tracePt t="25201" x="776288" y="2246313"/>
          <p14:tracePt t="25212" x="785813" y="2273300"/>
          <p14:tracePt t="25214" x="785813" y="2282825"/>
          <p14:tracePt t="25223" x="785813" y="2301875"/>
          <p14:tracePt t="25235" x="785813" y="2309813"/>
          <p14:tracePt t="25259" x="785813" y="2319338"/>
          <p14:tracePt t="25293" x="785813" y="2328863"/>
          <p14:tracePt t="25327" x="785813" y="2346325"/>
          <p14:tracePt t="29667" x="785813" y="2355850"/>
          <p14:tracePt t="29675" x="785813" y="2365375"/>
          <p14:tracePt t="29678" x="785813" y="2374900"/>
          <p14:tracePt t="29684" x="785813" y="2382838"/>
          <p14:tracePt t="29691" x="785813" y="2392363"/>
          <p14:tracePt t="29696" x="785813" y="2401888"/>
          <p14:tracePt t="29704" x="785813" y="2411413"/>
          <p14:tracePt t="29713" x="785813" y="2428875"/>
          <p14:tracePt t="29725" x="785813" y="2447925"/>
          <p14:tracePt t="29733" x="785813" y="2455863"/>
          <p14:tracePt t="29738" x="785813" y="2474913"/>
          <p14:tracePt t="29744" x="785813" y="2484438"/>
          <p14:tracePt t="29753" x="785813" y="2501900"/>
          <p14:tracePt t="29759" x="785813" y="2520950"/>
          <p14:tracePt t="29775" x="785813" y="2528888"/>
          <p14:tracePt t="29780" x="785813" y="2538413"/>
          <p14:tracePt t="29786" x="785813" y="2547938"/>
          <p14:tracePt t="29795" x="785813" y="2557463"/>
          <p14:tracePt t="29802" x="785813" y="2565400"/>
          <p14:tracePt t="29815" x="785813" y="2574925"/>
          <p14:tracePt t="29853" x="785813" y="2593975"/>
          <p14:tracePt t="29858" x="785813" y="2601913"/>
          <p14:tracePt t="29863" x="785813" y="2611438"/>
          <p14:tracePt t="29868" x="785813" y="2620963"/>
          <p14:tracePt t="29876" x="785813" y="2630488"/>
          <p14:tracePt t="29903" x="785813" y="2657475"/>
          <p14:tracePt t="29912" x="785813" y="2667000"/>
          <p14:tracePt t="29917" x="785813" y="2684463"/>
          <p14:tracePt t="29923" x="785813" y="2693988"/>
          <p14:tracePt t="29952" x="785813" y="2703513"/>
          <p14:tracePt t="29967" x="785813" y="2711450"/>
          <p14:tracePt t="30002" x="785813" y="2720975"/>
          <p14:tracePt t="30029" x="785813" y="2730500"/>
          <p14:tracePt t="30043" x="785813" y="2740025"/>
          <p14:tracePt t="34732" x="766763" y="2757488"/>
          <p14:tracePt t="34737" x="730250" y="2784475"/>
          <p14:tracePt t="34745" x="712788" y="2803525"/>
          <p14:tracePt t="34753" x="684213" y="2820988"/>
          <p14:tracePt t="34756" x="647700" y="2857500"/>
          <p14:tracePt t="34764" x="630238" y="2876550"/>
          <p14:tracePt t="34771" x="611188" y="2894013"/>
          <p14:tracePt t="34778" x="584200" y="2913063"/>
          <p14:tracePt t="34785" x="557213" y="2930525"/>
          <p14:tracePt t="34793" x="538163" y="2968625"/>
          <p14:tracePt t="34802" x="530225" y="2968625"/>
          <p14:tracePt t="34805" x="511175" y="2986088"/>
          <p14:tracePt t="34814" x="484188" y="3013075"/>
          <p14:tracePt t="34822" x="474663" y="3013075"/>
          <p14:tracePt t="34826" x="457200" y="3032125"/>
          <p14:tracePt t="34834" x="447675" y="3049588"/>
          <p14:tracePt t="34841" x="438150" y="3059113"/>
          <p14:tracePt t="34846" x="438150" y="3068638"/>
          <p14:tracePt t="34853" x="428625" y="3078163"/>
          <p14:tracePt t="34869" x="411163" y="3095625"/>
          <p14:tracePt t="34877" x="401638" y="3105150"/>
          <p14:tracePt t="34911" x="384175" y="3151188"/>
          <p14:tracePt t="34919" x="384175" y="3159125"/>
          <p14:tracePt t="34926" x="384175" y="3168650"/>
          <p14:tracePt t="34951" x="384175" y="3178175"/>
          <p14:tracePt t="34960" x="374650" y="3178175"/>
          <p14:tracePt t="34966" x="374650" y="3187700"/>
          <p14:tracePt t="35000" x="374650" y="3195638"/>
          <p14:tracePt t="35028" x="365125" y="3214688"/>
          <p14:tracePt t="35063" x="355600" y="3214688"/>
          <p14:tracePt t="35097" x="347663" y="3214688"/>
          <p14:tracePt t="35207" x="347663" y="3205163"/>
          <p14:tracePt t="35262" x="328613" y="3205163"/>
          <p14:tracePt t="35295" x="319088" y="3205163"/>
          <p14:tracePt t="35329" x="311150" y="3214688"/>
          <p14:tracePt t="35338" x="301625" y="3232150"/>
          <p14:tracePt t="35344" x="301625" y="3251200"/>
          <p14:tracePt t="35364" x="301625" y="3314700"/>
          <p14:tracePt t="35376" x="301625" y="3378200"/>
          <p14:tracePt t="35384" x="301625" y="3406775"/>
          <p14:tracePt t="35392" x="301625" y="3424238"/>
          <p14:tracePt t="35398" x="301625" y="3443288"/>
          <p14:tracePt t="35404" x="301625" y="3451225"/>
          <p14:tracePt t="35414" x="301625" y="3470275"/>
          <p14:tracePt t="35417" x="301625" y="3487738"/>
          <p14:tracePt t="35433" x="301625" y="3516313"/>
          <p14:tracePt t="35438" x="301625" y="3524250"/>
          <p14:tracePt t="35446" x="301625" y="3533775"/>
          <p14:tracePt t="35455" x="301625" y="3543300"/>
          <p14:tracePt t="35458" x="301625" y="3579813"/>
          <p14:tracePt t="35466" x="301625" y="3589338"/>
          <p14:tracePt t="35485" x="301625" y="3597275"/>
          <p14:tracePt t="35487" x="301625" y="3606800"/>
          <p14:tracePt t="35494" x="301625" y="3616325"/>
          <p14:tracePt t="35501" x="301625" y="3625850"/>
          <p14:tracePt t="35507" x="301625" y="3633788"/>
          <p14:tracePt t="35514" x="301625" y="3652838"/>
          <p14:tracePt t="35539" x="301625" y="3670300"/>
          <p14:tracePt t="35541" x="301625" y="3679825"/>
          <p14:tracePt t="35550" x="301625" y="3689350"/>
          <p14:tracePt t="35556" x="301625" y="3698875"/>
          <p14:tracePt t="35562" x="301625" y="3706813"/>
          <p14:tracePt t="35579" x="301625" y="3725863"/>
          <p14:tracePt t="35583" x="301625" y="3735388"/>
          <p14:tracePt t="35590" x="301625" y="3743325"/>
          <p14:tracePt t="35599" x="301625" y="3752850"/>
          <p14:tracePt t="35605" x="301625" y="3762375"/>
          <p14:tracePt t="35619" x="301625" y="3771900"/>
          <p14:tracePt t="35627" x="301625" y="3779838"/>
          <p14:tracePt t="35639" x="301625" y="3798888"/>
          <p14:tracePt t="35648" x="311150" y="3825875"/>
          <p14:tracePt t="35655" x="311150" y="3835400"/>
          <p14:tracePt t="35664" x="311150" y="3844925"/>
          <p14:tracePt t="35675" x="319088" y="3862388"/>
          <p14:tracePt t="35678" x="319088" y="3871913"/>
          <p14:tracePt t="35687" x="319088" y="3881438"/>
          <p14:tracePt t="35695" x="319088" y="3898900"/>
          <p14:tracePt t="35701" x="319088" y="3908425"/>
          <p14:tracePt t="35716" x="319088" y="3917950"/>
          <p14:tracePt t="35721" x="338138" y="3917950"/>
          <p14:tracePt t="35728" x="338138" y="3927475"/>
          <p14:tracePt t="35738" x="338138" y="3935413"/>
          <p14:tracePt t="35742" x="347663" y="3944938"/>
          <p14:tracePt t="35749" x="347663" y="3954463"/>
          <p14:tracePt t="35756" x="355600" y="3963988"/>
          <p14:tracePt t="35770" x="365125" y="3981450"/>
          <p14:tracePt t="35776" x="365125" y="3990975"/>
          <p14:tracePt t="35783" x="365125" y="4000500"/>
          <p14:tracePt t="35794" x="365125" y="4008438"/>
          <p14:tracePt t="35806" x="374650" y="4017963"/>
          <p14:tracePt t="35826" x="384175" y="4027488"/>
          <p14:tracePt t="35834" x="392113" y="4027488"/>
          <p14:tracePt t="35840" x="401638" y="4037013"/>
          <p14:tracePt t="35857" x="428625" y="4044950"/>
          <p14:tracePt t="35869" x="438150" y="4044950"/>
          <p14:tracePt t="35881" x="438150" y="4064000"/>
          <p14:tracePt t="35905" x="447675" y="4064000"/>
          <p14:tracePt t="35913" x="447675" y="4073525"/>
          <p14:tracePt t="36433" x="447675" y="4090988"/>
          <p14:tracePt t="36439" x="447675" y="4117975"/>
          <p14:tracePt t="36445" x="447675" y="4137025"/>
          <p14:tracePt t="36454" x="447675" y="4164013"/>
          <p14:tracePt t="36463" x="447675" y="4227513"/>
          <p14:tracePt t="36472" x="447675" y="4256088"/>
          <p14:tracePt t="36487" x="457200" y="4300538"/>
          <p14:tracePt t="36506" x="465138" y="4329113"/>
          <p14:tracePt t="36515" x="465138" y="4337050"/>
          <p14:tracePt t="36530" x="474663" y="4365625"/>
          <p14:tracePt t="36534" x="474663" y="4373563"/>
          <p14:tracePt t="36541" x="474663" y="4383088"/>
          <p14:tracePt t="36556" x="484188" y="4383088"/>
          <p14:tracePt t="36568" x="484188" y="4392613"/>
          <p14:tracePt t="36607" x="484188" y="4402138"/>
          <p14:tracePt t="36616" x="493713" y="4402138"/>
          <p14:tracePt t="36674" x="501650" y="4410075"/>
          <p14:tracePt t="36707" x="501650" y="4419600"/>
          <p14:tracePt t="36735" x="511175" y="4419600"/>
          <p14:tracePt t="36741" x="511175" y="4429125"/>
          <p14:tracePt t="36764" x="520700" y="4429125"/>
          <p14:tracePt t="36776" x="520700" y="4446588"/>
          <p14:tracePt t="36805" x="520700" y="4456113"/>
          <p14:tracePt t="36844" x="520700" y="4465638"/>
          <p14:tracePt t="36854" x="520700" y="4475163"/>
          <p14:tracePt t="36858" x="511175" y="4475163"/>
          <p14:tracePt t="36867" x="501650" y="4483100"/>
          <p14:tracePt t="36872" x="493713" y="4483100"/>
          <p14:tracePt t="36878" x="484188" y="4492625"/>
          <p14:tracePt t="36886" x="474663" y="4492625"/>
          <p14:tracePt t="36906" x="457200" y="4502150"/>
          <p14:tracePt t="36914" x="447675" y="4502150"/>
          <p14:tracePt t="36918" x="438150" y="4511675"/>
          <p14:tracePt t="36926" x="428625" y="4511675"/>
          <p14:tracePt t="36932" x="420688" y="4511675"/>
          <p14:tracePt t="36941" x="420688" y="4519613"/>
          <p14:tracePt t="36947" x="411163" y="4519613"/>
          <p14:tracePt t="36957" x="401638" y="4519613"/>
          <p14:tracePt t="36961" x="401638" y="4529138"/>
          <p14:tracePt t="36966" x="384175" y="4529138"/>
          <p14:tracePt t="36978" x="374650" y="4538663"/>
          <p14:tracePt t="36981" x="365125" y="4548188"/>
          <p14:tracePt t="36987" x="355600" y="4565650"/>
          <p14:tracePt t="36995" x="347663" y="4592638"/>
          <p14:tracePt t="37004" x="347663" y="4621213"/>
          <p14:tracePt t="37010" x="338138" y="4657725"/>
          <p14:tracePt t="37015" x="338138" y="4684713"/>
          <p14:tracePt t="37025" x="338138" y="4721225"/>
          <p14:tracePt t="37028" x="338138" y="4757738"/>
          <p14:tracePt t="37044" x="338138" y="4784725"/>
          <p14:tracePt t="37064" x="338138" y="4840288"/>
          <p14:tracePt t="37074" x="338138" y="4857750"/>
          <p14:tracePt t="37080" x="338138" y="4867275"/>
          <p14:tracePt t="37088" x="338138" y="4903788"/>
          <p14:tracePt t="37099" x="338138" y="4940300"/>
          <p14:tracePt t="37107" x="338138" y="4959350"/>
          <p14:tracePt t="37111" x="338138" y="4995863"/>
          <p14:tracePt t="37119" x="338138" y="5032375"/>
          <p14:tracePt t="37126" x="338138" y="5059363"/>
          <p14:tracePt t="37132" x="338138" y="5095875"/>
          <p14:tracePt t="37141" x="338138" y="5122863"/>
          <p14:tracePt t="37150" x="338138" y="5141913"/>
          <p14:tracePt t="37153" x="347663" y="5186363"/>
          <p14:tracePt t="37163" x="347663" y="5205413"/>
          <p14:tracePt t="37176" x="347663" y="5232400"/>
          <p14:tracePt t="37195" x="355600" y="5295900"/>
          <p14:tracePt t="37202" x="355600" y="5332413"/>
          <p14:tracePt t="37211" x="355600" y="5360988"/>
          <p14:tracePt t="37229" x="374650" y="5397500"/>
          <p14:tracePt t="37237" x="374650" y="5441950"/>
          <p14:tracePt t="37245" x="374650" y="5451475"/>
          <p14:tracePt t="37253" x="374650" y="5478463"/>
          <p14:tracePt t="37265" x="392113" y="5507038"/>
          <p14:tracePt t="37271" x="392113" y="5514975"/>
          <p14:tracePt t="37278" x="392113" y="5524500"/>
          <p14:tracePt t="37288" x="392113" y="5534025"/>
          <p14:tracePt t="37301" x="392113" y="5570538"/>
          <p14:tracePt t="37317" x="392113" y="5616575"/>
          <p14:tracePt t="37330" x="392113" y="5689600"/>
          <p14:tracePt t="37336" x="392113" y="5697538"/>
          <p14:tracePt t="37341" x="392113" y="5707063"/>
          <p14:tracePt t="37345" x="392113" y="5743575"/>
          <p14:tracePt t="37357" x="392113" y="5753100"/>
          <p14:tracePt t="37361" x="401638" y="5770563"/>
          <p14:tracePt t="37368" x="401638" y="5780088"/>
          <p14:tracePt t="37375" x="401638" y="5789613"/>
          <p14:tracePt t="37380" x="401638" y="5799138"/>
          <p14:tracePt t="37396" x="411163" y="5826125"/>
          <p14:tracePt t="37400" x="411163" y="5835650"/>
          <p14:tracePt t="37408" x="411163" y="5843588"/>
          <p14:tracePt t="37417" x="411163" y="5853113"/>
          <p14:tracePt t="37423" x="411163" y="5862638"/>
          <p14:tracePt t="37427" x="411163" y="5872163"/>
          <p14:tracePt t="37446" x="420688" y="5889625"/>
          <p14:tracePt t="37452" x="420688" y="5908675"/>
          <p14:tracePt t="37457" x="420688" y="5918200"/>
          <p14:tracePt t="37462" x="420688" y="5926138"/>
          <p14:tracePt t="37471" x="420688" y="5935663"/>
          <p14:tracePt t="37477" x="420688" y="5945188"/>
          <p14:tracePt t="37484" x="420688" y="5954713"/>
          <p14:tracePt t="37528" x="420688" y="5962650"/>
          <p14:tracePt t="37552" x="428625" y="5962650"/>
          <p14:tracePt t="37558" x="428625" y="5972175"/>
          <p14:tracePt t="37575" x="438150" y="5972175"/>
          <p14:tracePt t="37588" x="457200" y="5991225"/>
          <p14:tracePt t="37596" x="465138" y="5999163"/>
          <p14:tracePt t="37603" x="484188" y="5999163"/>
          <p14:tracePt t="37614" x="493713" y="5999163"/>
          <p14:tracePt t="37628" x="501650" y="5999163"/>
          <p14:tracePt t="37650" x="511175" y="5999163"/>
          <p14:tracePt t="37674" x="520700" y="5999163"/>
          <p14:tracePt t="37706" x="530225" y="5999163"/>
          <p14:tracePt t="38195" x="520700" y="5981700"/>
          <p14:tracePt t="38203" x="465138" y="5918200"/>
          <p14:tracePt t="38208" x="447675" y="5862638"/>
          <p14:tracePt t="38217" x="392113" y="5789613"/>
          <p14:tracePt t="38222" x="365125" y="5716588"/>
          <p14:tracePt t="38226" x="338138" y="5616575"/>
          <p14:tracePt t="38235" x="328613" y="5561013"/>
          <p14:tracePt t="38244" x="311150" y="5461000"/>
          <p14:tracePt t="38249" x="292100" y="5405438"/>
          <p14:tracePt t="38255" x="292100" y="5324475"/>
          <p14:tracePt t="38262" x="292100" y="5287963"/>
          <p14:tracePt t="38269" x="274638" y="5232400"/>
          <p14:tracePt t="38274" x="274638" y="5178425"/>
          <p14:tracePt t="38282" x="265113" y="5095875"/>
          <p14:tracePt t="38292" x="265113" y="5059363"/>
          <p14:tracePt t="38296" x="265113" y="4967288"/>
          <p14:tracePt t="38304" x="255588" y="4930775"/>
          <p14:tracePt t="38311" x="255588" y="4857750"/>
          <p14:tracePt t="38318" x="255588" y="4821238"/>
          <p14:tracePt t="38323" x="246063" y="4784725"/>
          <p14:tracePt t="38331" x="246063" y="4767263"/>
          <p14:tracePt t="38336" x="246063" y="4748213"/>
          <p14:tracePt t="38344" x="246063" y="4730750"/>
          <p14:tracePt t="38353" x="228600" y="4694238"/>
          <p14:tracePt t="38357" x="228600" y="4675188"/>
          <p14:tracePt t="38365" x="228600" y="4657725"/>
          <p14:tracePt t="38373" x="228600" y="4638675"/>
          <p14:tracePt t="38378" x="228600" y="4621213"/>
          <p14:tracePt t="38385" x="228600" y="4575175"/>
          <p14:tracePt t="38393" x="228600" y="4548188"/>
          <p14:tracePt t="38400" x="228600" y="4492625"/>
          <p14:tracePt t="38406" x="228600" y="4465638"/>
          <p14:tracePt t="38413" x="228600" y="4419600"/>
          <p14:tracePt t="38421" x="238125" y="4365625"/>
          <p14:tracePt t="38427" x="238125" y="4329113"/>
          <p14:tracePt t="38434" x="238125" y="4300538"/>
          <p14:tracePt t="38443" x="238125" y="4256088"/>
          <p14:tracePt t="38448" x="238125" y="4227513"/>
          <p14:tracePt t="38455" x="238125" y="4219575"/>
          <p14:tracePt t="38460" x="246063" y="4183063"/>
          <p14:tracePt t="38467" x="246063" y="4164013"/>
          <p14:tracePt t="38474" x="246063" y="4146550"/>
          <p14:tracePt t="38481" x="246063" y="4117975"/>
          <p14:tracePt t="38489" x="246063" y="4100513"/>
          <p14:tracePt t="38495" x="246063" y="4073525"/>
          <p14:tracePt t="38503" x="255588" y="4044950"/>
          <p14:tracePt t="38515" x="255588" y="4037013"/>
          <p14:tracePt t="38517" x="255588" y="4017963"/>
          <p14:tracePt t="38522" x="255588" y="3990975"/>
          <p14:tracePt t="38530" x="255588" y="3971925"/>
          <p14:tracePt t="38540" x="255588" y="3944938"/>
          <p14:tracePt t="38543" x="255588" y="3935413"/>
          <p14:tracePt t="38551" x="255588" y="3917950"/>
          <p14:tracePt t="38558" x="255588" y="3871913"/>
          <p14:tracePt t="38563" x="265113" y="3844925"/>
          <p14:tracePt t="38571" x="265113" y="3816350"/>
          <p14:tracePt t="38579" x="274638" y="3771900"/>
          <p14:tracePt t="38584" x="292100" y="3743325"/>
          <p14:tracePt t="38593" x="311150" y="3689350"/>
          <p14:tracePt t="38603" x="319088" y="3643313"/>
          <p14:tracePt t="38605" x="328613" y="3616325"/>
          <p14:tracePt t="38615" x="338138" y="3589338"/>
          <p14:tracePt t="38627" x="355600" y="3552825"/>
          <p14:tracePt t="38636" x="365125" y="3533775"/>
          <p14:tracePt t="38939" x="365125" y="3479800"/>
          <p14:tracePt t="38946" x="365125" y="3387725"/>
          <p14:tracePt t="38951" x="365125" y="3333750"/>
          <p14:tracePt t="38959" x="365125" y="3278188"/>
          <p14:tracePt t="38964" x="365125" y="3232150"/>
          <p14:tracePt t="38972" x="365125" y="3195638"/>
          <p14:tracePt t="38979" x="365125" y="3159125"/>
          <p14:tracePt t="38984" x="365125" y="3151188"/>
          <p14:tracePt t="38991" x="401638" y="3078163"/>
          <p14:tracePt t="39001" x="401638" y="3068638"/>
          <p14:tracePt t="39004" x="401638" y="3049588"/>
          <p14:tracePt t="39012" x="411163" y="3032125"/>
          <p14:tracePt t="39019" x="428625" y="3005138"/>
          <p14:tracePt t="39025" x="438150" y="2976563"/>
          <p14:tracePt t="39033" x="447675" y="2959100"/>
          <p14:tracePt t="39039" x="474663" y="2922588"/>
          <p14:tracePt t="39052" x="511175" y="2876550"/>
          <p14:tracePt t="39060" x="530225" y="2840038"/>
          <p14:tracePt t="39067" x="538163" y="2840038"/>
          <p14:tracePt t="39075" x="566738" y="2813050"/>
          <p14:tracePt t="39081" x="593725" y="2776538"/>
          <p14:tracePt t="39087" x="611188" y="2757488"/>
          <p14:tracePt t="39098" x="639763" y="2747963"/>
          <p14:tracePt t="39103" x="693738" y="2711450"/>
          <p14:tracePt t="39108" x="712788" y="2703513"/>
          <p14:tracePt t="39116" x="739775" y="2674938"/>
          <p14:tracePt t="39122" x="776288" y="2657475"/>
          <p14:tracePt t="39129" x="803275" y="2638425"/>
          <p14:tracePt t="39135" x="831850" y="2630488"/>
          <p14:tracePt t="39142" x="876300" y="2620963"/>
          <p14:tracePt t="39150" x="904875" y="2611438"/>
          <p14:tracePt t="39156" x="941388" y="2611438"/>
          <p14:tracePt t="39182" x="1004888" y="2601913"/>
          <p14:tracePt t="39187" x="1014413" y="2601913"/>
          <p14:tracePt t="39194" x="1022350" y="2601913"/>
          <p14:tracePt t="39202" x="1031875" y="2601913"/>
          <p14:tracePt t="39207" x="1058863" y="2601913"/>
          <p14:tracePt t="39210" x="1068388" y="2593975"/>
          <p14:tracePt t="39219" x="1095375" y="2574925"/>
          <p14:tracePt t="39228" x="1114425" y="2574925"/>
          <p14:tracePt t="39234" x="1150938" y="2565400"/>
          <p14:tracePt t="39238" x="1187450" y="2557463"/>
          <p14:tracePt t="39246" x="1214438" y="2547938"/>
          <p14:tracePt t="39255" x="1260475" y="2538413"/>
          <p14:tracePt t="39259" x="1287463" y="2520950"/>
          <p14:tracePt t="39267" x="1333500" y="2501900"/>
          <p14:tracePt t="39274" x="1360488" y="2501900"/>
          <p14:tracePt t="39281" x="1379538" y="2492375"/>
          <p14:tracePt t="39294" x="1406525" y="2474913"/>
          <p14:tracePt t="39317" x="1460500" y="2465388"/>
          <p14:tracePt t="39323" x="1506538" y="2455863"/>
          <p14:tracePt t="39332" x="1525588" y="2455863"/>
          <p14:tracePt t="39344" x="1589088" y="2455863"/>
          <p14:tracePt t="39350" x="1616075" y="2455863"/>
          <p14:tracePt t="39358" x="1625600" y="2455863"/>
          <p14:tracePt t="39364" x="1652588" y="2455863"/>
          <p14:tracePt t="39371" x="1671638" y="2455863"/>
          <p14:tracePt t="39377" x="1689100" y="2455863"/>
          <p14:tracePt t="39384" x="1698625" y="2455863"/>
          <p14:tracePt t="39393" x="1744663" y="2455863"/>
          <p14:tracePt t="39399" x="1754188" y="2455863"/>
          <p14:tracePt t="39404" x="1781175" y="2455863"/>
          <p14:tracePt t="39420" x="1835150" y="2465388"/>
          <p14:tracePt t="39427" x="1854200" y="2484438"/>
          <p14:tracePt t="39432" x="1890713" y="2492375"/>
          <p14:tracePt t="39438" x="1917700" y="2492375"/>
          <p14:tracePt t="39448" x="1963738" y="2501900"/>
          <p14:tracePt t="39453" x="2000250" y="2528888"/>
          <p14:tracePt t="39459" x="2027238" y="2538413"/>
          <p14:tracePt t="39468" x="2063750" y="2547938"/>
          <p14:tracePt t="39472" x="2082800" y="2557463"/>
          <p14:tracePt t="39481" x="2100263" y="2565400"/>
          <p14:tracePt t="39488" x="2119313" y="2565400"/>
          <p14:tracePt t="39494" x="2155825" y="2584450"/>
          <p14:tracePt t="39501" x="2155825" y="2593975"/>
          <p14:tracePt t="39510" x="2173288" y="2593975"/>
          <p14:tracePt t="39515" x="2182813" y="2593975"/>
          <p14:tracePt t="39522" x="2192338" y="2593975"/>
          <p14:tracePt t="39528" x="2209800" y="2593975"/>
          <p14:tracePt t="39534" x="2219325" y="2593975"/>
          <p14:tracePt t="39543" x="2236788" y="2593975"/>
          <p14:tracePt t="39548" x="2246313" y="2593975"/>
          <p14:tracePt t="39555" x="2265363" y="2593975"/>
          <p14:tracePt t="39564" x="2282825" y="2593975"/>
          <p14:tracePt t="39570" x="2328863" y="2593975"/>
          <p14:tracePt t="40763" x="2273300" y="2593975"/>
          <p14:tracePt t="40770" x="2246313" y="2593975"/>
          <p14:tracePt t="40776" x="2182813" y="2593975"/>
          <p14:tracePt t="40785" x="2146300" y="2593975"/>
          <p14:tracePt t="40788" x="2109788" y="2593975"/>
          <p14:tracePt t="40794" x="2082800" y="2593975"/>
          <p14:tracePt t="40803" x="2054225" y="2593975"/>
          <p14:tracePt t="40821" x="1981200" y="2593975"/>
          <p14:tracePt t="40828" x="1954213" y="2593975"/>
          <p14:tracePt t="40833" x="1908175" y="2593975"/>
          <p14:tracePt t="40837" x="1854200" y="2593975"/>
          <p14:tracePt t="40843" x="1827213" y="2601913"/>
          <p14:tracePt t="40851" x="1781175" y="2601913"/>
          <p14:tracePt t="40856" x="1754188" y="2601913"/>
          <p14:tracePt t="40866" x="1725613" y="2611438"/>
          <p14:tracePt t="40869" x="1681163" y="2620963"/>
          <p14:tracePt t="40877" x="1652588" y="2620963"/>
          <p14:tracePt t="40884" x="1625600" y="2638425"/>
          <p14:tracePt t="40896" x="1589088" y="2647950"/>
          <p14:tracePt t="40899" x="1562100" y="2647950"/>
          <p14:tracePt t="40904" x="1543050" y="2657475"/>
          <p14:tracePt t="40921" x="1497013" y="2667000"/>
          <p14:tracePt t="40933" x="1470025" y="2667000"/>
          <p14:tracePt t="40941" x="1433513" y="2684463"/>
          <p14:tracePt t="40948" x="1387475" y="2684463"/>
          <p14:tracePt t="40971" x="1296988" y="2693988"/>
          <p14:tracePt t="40983" x="1250950" y="2711450"/>
          <p14:tracePt t="40994" x="1223963" y="2720975"/>
          <p14:tracePt t="41005" x="1150938" y="2730500"/>
          <p14:tracePt t="41018" x="1104900" y="2740025"/>
          <p14:tracePt t="41025" x="1077913" y="2747963"/>
          <p14:tracePt t="41036" x="1058863" y="2747963"/>
          <p14:tracePt t="41050" x="995363" y="2767013"/>
          <p14:tracePt t="41063" x="949325" y="2784475"/>
          <p14:tracePt t="41070" x="931863" y="2794000"/>
          <p14:tracePt t="41081" x="868363" y="2794000"/>
          <p14:tracePt t="41090" x="858838" y="2803525"/>
          <p14:tracePt t="41101" x="803275" y="2813050"/>
          <p14:tracePt t="41110" x="776288" y="2820988"/>
          <p14:tracePt t="41113" x="757238" y="2820988"/>
          <p14:tracePt t="41118" x="749300" y="2830513"/>
          <p14:tracePt t="41125" x="720725" y="2840038"/>
          <p14:tracePt t="41133" x="712788" y="2840038"/>
          <p14:tracePt t="41147" x="693738" y="2849563"/>
          <p14:tracePt t="41154" x="684213" y="2849563"/>
          <p14:tracePt t="41159" x="676275" y="2849563"/>
          <p14:tracePt t="41167" x="666750" y="2849563"/>
          <p14:tracePt t="41175" x="657225" y="2849563"/>
          <p14:tracePt t="41181" x="639763" y="2857500"/>
          <p14:tracePt t="41208" x="620713" y="2876550"/>
          <p14:tracePt t="41219" x="603250" y="2886075"/>
          <p14:tracePt t="41226" x="593725" y="2894013"/>
          <p14:tracePt t="41245" x="566738" y="2913063"/>
          <p14:tracePt t="41257" x="557213" y="2922588"/>
          <p14:tracePt t="41265" x="530225" y="2940050"/>
          <p14:tracePt t="41287" x="501650" y="3013075"/>
          <p14:tracePt t="41300" x="493713" y="3041650"/>
          <p14:tracePt t="41305" x="474663" y="3059113"/>
          <p14:tracePt t="41312" x="474663" y="3078163"/>
          <p14:tracePt t="41328" x="474663" y="3086100"/>
          <p14:tracePt t="41783" x="465138" y="3095625"/>
          <p14:tracePt t="41790" x="465138" y="3105150"/>
          <p14:tracePt t="41798" x="457200" y="3122613"/>
          <p14:tracePt t="41812" x="438150" y="3178175"/>
          <p14:tracePt t="41828" x="428625" y="3241675"/>
          <p14:tracePt t="41840" x="420688" y="3287713"/>
          <p14:tracePt t="41853" x="420688" y="3314700"/>
          <p14:tracePt t="41867" x="420688" y="3341688"/>
          <p14:tracePt t="41880" x="420688" y="3378200"/>
          <p14:tracePt t="41892" x="420688" y="3406775"/>
          <p14:tracePt t="41905" x="420688" y="3424238"/>
          <p14:tracePt t="41921" x="428625" y="3451225"/>
          <p14:tracePt t="41934" x="438150" y="3497263"/>
          <p14:tracePt t="41946" x="438150" y="3506788"/>
          <p14:tracePt t="41956" x="438150" y="3516313"/>
          <p14:tracePt t="41970" x="438150" y="3524250"/>
          <p14:tracePt t="41985" x="438150" y="3533775"/>
          <p14:tracePt t="42023" x="438150" y="3552825"/>
          <p14:tracePt t="42045" x="438150" y="3560763"/>
          <p14:tracePt t="42065" x="438150" y="3589338"/>
          <p14:tracePt t="42079" x="447675" y="3633788"/>
          <p14:tracePt t="42092" x="457200" y="3643313"/>
          <p14:tracePt t="42105" x="457200" y="3652838"/>
          <p14:tracePt t="42120" x="465138" y="3689350"/>
          <p14:tracePt t="42133" x="474663" y="3725863"/>
          <p14:tracePt t="42146" x="484188" y="3752850"/>
          <p14:tracePt t="42157" x="493713" y="3762375"/>
          <p14:tracePt t="42173" x="493713" y="3816350"/>
          <p14:tracePt t="42187" x="501650" y="3844925"/>
          <p14:tracePt t="43118" x="511175" y="3844925"/>
          <p14:tracePt t="43125" x="520700" y="3835400"/>
          <p14:tracePt t="43132" x="530225" y="3825875"/>
          <p14:tracePt t="43146" x="547688" y="3808413"/>
          <p14:tracePt t="43165" x="557213" y="3798888"/>
          <p14:tracePt t="43172" x="584200" y="3789363"/>
          <p14:tracePt t="43177" x="603250" y="3771900"/>
          <p14:tracePt t="43184" x="611188" y="3762375"/>
          <p14:tracePt t="43199" x="620713" y="3752850"/>
          <p14:tracePt t="43205" x="630238" y="3752850"/>
          <p14:tracePt t="43221" x="639763" y="3743325"/>
          <p14:tracePt t="43234" x="647700" y="3735388"/>
          <p14:tracePt t="43242" x="666750" y="3735388"/>
          <p14:tracePt t="43245" x="676275" y="3725863"/>
          <p14:tracePt t="43256" x="684213" y="3716338"/>
          <p14:tracePt t="43275" x="693738" y="3716338"/>
          <p14:tracePt t="43286" x="712788" y="3689350"/>
          <p14:tracePt t="43288" x="720725" y="3689350"/>
          <p14:tracePt t="43303" x="730250" y="3679825"/>
          <p14:tracePt t="43308" x="749300" y="3670300"/>
          <p14:tracePt t="43324" x="757238" y="3662363"/>
          <p14:tracePt t="43330" x="766763" y="3652838"/>
          <p14:tracePt t="43350" x="776288" y="3652838"/>
          <p14:tracePt t="43372" x="785813" y="3643313"/>
          <p14:tracePt t="43384" x="793750" y="3643313"/>
          <p14:tracePt t="43400" x="803275" y="3633788"/>
          <p14:tracePt t="43414" x="812800" y="3633788"/>
          <p14:tracePt t="43435" x="831850" y="3625850"/>
          <p14:tracePt t="43469" x="839788" y="3606800"/>
          <p14:tracePt t="43483" x="849313" y="3597275"/>
          <p14:tracePt t="43499" x="858838" y="3597275"/>
          <p14:tracePt t="43517" x="868363" y="3589338"/>
          <p14:tracePt t="43532" x="876300" y="3589338"/>
          <p14:tracePt t="43544" x="885825" y="3589338"/>
          <p14:tracePt t="43565" x="885825" y="3579813"/>
          <p14:tracePt t="43579" x="904875" y="3579813"/>
          <p14:tracePt t="43605" x="912813" y="3579813"/>
          <p14:tracePt t="43614" x="922338" y="3579813"/>
          <p14:tracePt t="43634" x="931863" y="3570288"/>
          <p14:tracePt t="43646" x="941388" y="3570288"/>
          <p14:tracePt t="43656" x="949325" y="3560763"/>
          <p14:tracePt t="43688" x="958850" y="3560763"/>
          <p14:tracePt t="43697" x="968375" y="3560763"/>
          <p14:tracePt t="43717" x="985838" y="3560763"/>
          <p14:tracePt t="43730" x="995363" y="3560763"/>
          <p14:tracePt t="43743" x="1004888" y="3560763"/>
          <p14:tracePt t="43784" x="1014413" y="3560763"/>
          <p14:tracePt t="43797" x="1022350" y="3560763"/>
          <p14:tracePt t="43818" x="1031875" y="3560763"/>
          <p14:tracePt t="43831" x="1041400" y="3560763"/>
          <p14:tracePt t="43852" x="1050925" y="3560763"/>
          <p14:tracePt t="43866" x="1068388" y="3560763"/>
          <p14:tracePt t="43886" x="1077913" y="3560763"/>
          <p14:tracePt t="43900" x="1087438" y="3560763"/>
          <p14:tracePt t="43931" x="1095375" y="3560763"/>
          <p14:tracePt t="43944" x="1104900" y="3560763"/>
          <p14:tracePt t="43963" x="1114425" y="3560763"/>
          <p14:tracePt t="43971" x="1123950" y="3560763"/>
          <p14:tracePt t="43990" x="1131888" y="3552825"/>
          <p14:tracePt t="44006" x="1150938" y="3552825"/>
          <p14:tracePt t="44024" x="1160463" y="3552825"/>
          <p14:tracePt t="44034" x="1168400" y="3552825"/>
          <p14:tracePt t="44054" x="1177925" y="3552825"/>
          <p14:tracePt t="44063" x="1187450" y="3552825"/>
          <p14:tracePt t="44083" x="1196975" y="3552825"/>
          <p14:tracePt t="44088" x="1204913" y="3552825"/>
          <p14:tracePt t="44101" x="1214438" y="3552825"/>
          <p14:tracePt t="44114" x="1233488" y="3552825"/>
          <p14:tracePt t="44128" x="1241425" y="3552825"/>
          <p14:tracePt t="44170" x="1250950" y="3552825"/>
          <p14:tracePt t="44185" x="1260475" y="3552825"/>
          <p14:tracePt t="44202" x="1270000" y="3543300"/>
          <p14:tracePt t="44220" x="1277938" y="3543300"/>
          <p14:tracePt t="44248" x="1287463" y="3543300"/>
          <p14:tracePt t="44283" x="1296988" y="3543300"/>
          <p14:tracePt t="45297" x="1314450" y="3543300"/>
          <p14:tracePt t="45304" x="1323975" y="3543300"/>
          <p14:tracePt t="45311" x="1343025" y="3543300"/>
          <p14:tracePt t="45320" x="1350963" y="3533775"/>
          <p14:tracePt t="45324" x="1379538" y="3533775"/>
          <p14:tracePt t="45333" x="1387475" y="3533775"/>
          <p14:tracePt t="45342" x="1397000" y="3533775"/>
          <p14:tracePt t="45346" x="1416050" y="3533775"/>
          <p14:tracePt t="45354" x="1433513" y="3524250"/>
          <p14:tracePt t="45359" x="1470025" y="3524250"/>
          <p14:tracePt t="45373" x="1489075" y="3524250"/>
          <p14:tracePt t="45382" x="1506538" y="3524250"/>
          <p14:tracePt t="45388" x="1525588" y="3524250"/>
          <p14:tracePt t="45394" x="1533525" y="3524250"/>
          <p14:tracePt t="45401" x="1562100" y="3524250"/>
          <p14:tracePt t="45409" x="1570038" y="3524250"/>
          <p14:tracePt t="45421" x="1589088" y="3524250"/>
          <p14:tracePt t="45435" x="1606550" y="3524250"/>
          <p14:tracePt t="45451" x="1635125" y="3524250"/>
          <p14:tracePt t="45456" x="1644650" y="3524250"/>
          <p14:tracePt t="45464" x="1662113" y="3524250"/>
          <p14:tracePt t="45471" x="1681163" y="3524250"/>
          <p14:tracePt t="45477" x="1689100" y="3524250"/>
          <p14:tracePt t="45484" x="1698625" y="3524250"/>
          <p14:tracePt t="45493" x="1725613" y="3524250"/>
          <p14:tracePt t="45505" x="1744663" y="3524250"/>
          <p14:tracePt t="45512" x="1754188" y="3524250"/>
          <p14:tracePt t="45520" x="1771650" y="3524250"/>
          <p14:tracePt t="45525" x="1781175" y="3524250"/>
          <p14:tracePt t="45533" x="1808163" y="3524250"/>
          <p14:tracePt t="45542" x="1827213" y="3524250"/>
          <p14:tracePt t="45545" x="1835150" y="3524250"/>
          <p14:tracePt t="45553" x="1844675" y="3524250"/>
          <p14:tracePt t="45561" x="1863725" y="3524250"/>
          <p14:tracePt t="45566" x="1871663" y="3524250"/>
          <p14:tracePt t="45573" x="1900238" y="3524250"/>
          <p14:tracePt t="45582" x="1908175" y="3524250"/>
          <p14:tracePt t="45586" x="1927225" y="3524250"/>
          <p14:tracePt t="45602" x="1936750" y="3524250"/>
          <p14:tracePt t="45607" x="1944688" y="3524250"/>
          <p14:tracePt t="45614" x="1954213" y="3524250"/>
          <p14:tracePt t="45621" x="1981200" y="3524250"/>
          <p14:tracePt t="45635" x="2000250" y="3524250"/>
          <p14:tracePt t="45642" x="2017713" y="3533775"/>
          <p14:tracePt t="45649" x="2027238" y="3533775"/>
          <p14:tracePt t="45655" x="2036763" y="3533775"/>
          <p14:tracePt t="45665" x="2073275" y="3533775"/>
          <p14:tracePt t="45669" x="2082800" y="3533775"/>
          <p14:tracePt t="45678" x="2090738" y="3543300"/>
          <p14:tracePt t="45684" x="2109788" y="3543300"/>
          <p14:tracePt t="45691" x="2127250" y="3543300"/>
          <p14:tracePt t="45700" x="2146300" y="3543300"/>
          <p14:tracePt t="45703" x="2173288" y="3552825"/>
          <p14:tracePt t="45711" x="2182813" y="3552825"/>
          <p14:tracePt t="45718" x="2200275" y="3552825"/>
          <p14:tracePt t="45724" x="2219325" y="3552825"/>
          <p14:tracePt t="45732" x="2246313" y="3560763"/>
          <p14:tracePt t="45738" x="2265363" y="3560763"/>
          <p14:tracePt t="45748" x="2282825" y="3560763"/>
          <p14:tracePt t="45752" x="2292350" y="3560763"/>
          <p14:tracePt t="45759" x="2309813" y="3570288"/>
          <p14:tracePt t="45766" x="2338388" y="3570288"/>
          <p14:tracePt t="45773" x="2355850" y="3570288"/>
          <p14:tracePt t="45781" x="2374900" y="3579813"/>
          <p14:tracePt t="45789" x="2392363" y="3579813"/>
          <p14:tracePt t="45792" x="2411413" y="3579813"/>
          <p14:tracePt t="45799" x="2428875" y="3579813"/>
          <p14:tracePt t="45806" x="2447925" y="3579813"/>
          <p14:tracePt t="45814" x="2465388" y="3589338"/>
          <p14:tracePt t="45820" x="2484438" y="3589338"/>
          <p14:tracePt t="45827" x="2501900" y="3597275"/>
          <p14:tracePt t="45835" x="2530475" y="3597275"/>
          <p14:tracePt t="45841" x="2557463" y="3606800"/>
          <p14:tracePt t="45852" x="2574925" y="3606800"/>
          <p14:tracePt t="45855" x="2611438" y="3633788"/>
          <p14:tracePt t="45863" x="2640013" y="3633788"/>
          <p14:tracePt t="45869" x="2667000" y="3633788"/>
          <p14:tracePt t="45878" x="2684463" y="3633788"/>
          <p14:tracePt t="45883" x="2720975" y="3633788"/>
          <p14:tracePt t="45890" x="2740025" y="3633788"/>
          <p14:tracePt t="45898" x="2776538" y="3633788"/>
          <p14:tracePt t="45902" x="2803525" y="3633788"/>
          <p14:tracePt t="45909" x="2830513" y="3633788"/>
          <p14:tracePt t="45918" x="2859088" y="3633788"/>
          <p14:tracePt t="45924" x="2886075" y="3633788"/>
          <p14:tracePt t="45931" x="2895600" y="3633788"/>
          <p14:tracePt t="45939" x="2932113" y="3633788"/>
          <p14:tracePt t="45944" x="2949575" y="3633788"/>
          <p14:tracePt t="45951" x="2968625" y="3633788"/>
          <p14:tracePt t="45958" x="2986088" y="3633788"/>
          <p14:tracePt t="45965" x="3013075" y="3633788"/>
          <p14:tracePt t="45973" x="3032125" y="3633788"/>
          <p14:tracePt t="45982" x="3059113" y="3633788"/>
          <p14:tracePt t="45985" x="3078163" y="3633788"/>
          <p14:tracePt t="45993" x="3105150" y="3643313"/>
          <p14:tracePt t="46000" x="3141663" y="3643313"/>
          <p14:tracePt t="46006" x="3159125" y="3643313"/>
          <p14:tracePt t="46014" x="3168650" y="3643313"/>
          <p14:tracePt t="46020" x="3205163" y="3643313"/>
          <p14:tracePt t="46027" x="3232150" y="3643313"/>
          <p14:tracePt t="46034" x="3251200" y="3643313"/>
          <p14:tracePt t="46041" x="3270250" y="3643313"/>
          <p14:tracePt t="46048" x="3297238" y="3643313"/>
          <p14:tracePt t="46054" x="3324225" y="3643313"/>
          <p14:tracePt t="46061" x="3343275" y="3643313"/>
          <p14:tracePt t="46067" x="3351213" y="3643313"/>
          <p14:tracePt t="46074" x="3387725" y="3625850"/>
          <p14:tracePt t="46082" x="3397250" y="3625850"/>
          <p14:tracePt t="46090" x="3416300" y="3625850"/>
          <p14:tracePt t="46096" x="3433763" y="3625850"/>
          <p14:tracePt t="46103" x="3443288" y="3625850"/>
          <p14:tracePt t="46112" x="3470275" y="3625850"/>
          <p14:tracePt t="46124" x="3479800" y="3625850"/>
          <p14:tracePt t="46133" x="3489325" y="3625850"/>
          <p14:tracePt t="46137" x="3506788" y="3625850"/>
          <p14:tracePt t="46154" x="3516313" y="3616325"/>
          <p14:tracePt t="46158" x="3525838" y="3616325"/>
          <p14:tracePt t="46181" x="3552825" y="3616325"/>
          <p14:tracePt t="46185" x="3562350" y="3616325"/>
          <p14:tracePt t="46193" x="3570288" y="3616325"/>
          <p14:tracePt t="46202" x="3589338" y="3616325"/>
          <p14:tracePt t="46206" x="3598863" y="3616325"/>
          <p14:tracePt t="46213" x="3606800" y="3616325"/>
          <p14:tracePt t="46219" x="3625850" y="3616325"/>
          <p14:tracePt t="46228" x="3635375" y="3606800"/>
          <p14:tracePt t="46233" x="3652838" y="3606800"/>
          <p14:tracePt t="46239" x="3671888" y="3606800"/>
          <p14:tracePt t="46249" x="3679825" y="3606800"/>
          <p14:tracePt t="46255" x="3698875" y="3606800"/>
          <p14:tracePt t="46262" x="3716338" y="3606800"/>
          <p14:tracePt t="46275" x="3725863" y="3606800"/>
          <p14:tracePt t="46290" x="3735388" y="3606800"/>
          <p14:tracePt t="46303" x="3744913" y="3606800"/>
          <p14:tracePt t="46310" x="3752850" y="3606800"/>
          <p14:tracePt t="46316" x="3762375" y="3606800"/>
          <p14:tracePt t="46327" x="3771900" y="3606800"/>
          <p14:tracePt t="46333" x="3789363" y="3606800"/>
          <p14:tracePt t="46848" x="3817938" y="3597275"/>
          <p14:tracePt t="46853" x="3835400" y="3589338"/>
          <p14:tracePt t="46861" x="3854450" y="3579813"/>
          <p14:tracePt t="46869" x="3854450" y="3570288"/>
          <p14:tracePt t="46874" x="3881438" y="3570288"/>
          <p14:tracePt t="46882" x="3890963" y="3560763"/>
          <p14:tracePt t="46894" x="3908425" y="3560763"/>
          <p14:tracePt t="46902" x="3927475" y="3560763"/>
          <p14:tracePt t="46909" x="3935413" y="3560763"/>
          <p14:tracePt t="46919" x="3954463" y="3552825"/>
          <p14:tracePt t="46922" x="3971925" y="3552825"/>
          <p14:tracePt t="46939" x="3990975" y="3552825"/>
          <p14:tracePt t="46948" x="4000500" y="3552825"/>
          <p14:tracePt t="46950" x="4027488" y="3543300"/>
          <p14:tracePt t="46958" x="4037013" y="3543300"/>
          <p14:tracePt t="46963" x="4054475" y="3543300"/>
          <p14:tracePt t="46970" x="4064000" y="3543300"/>
          <p14:tracePt t="46978" x="4073525" y="3543300"/>
          <p14:tracePt t="46984" x="4083050" y="3543300"/>
          <p14:tracePt t="46992" x="4090988" y="3543300"/>
          <p14:tracePt t="47005" x="4100513" y="3543300"/>
          <p14:tracePt t="47014" x="4119563" y="3543300"/>
          <p14:tracePt t="47027" x="4137025" y="3543300"/>
          <p14:tracePt t="47036" x="4146550" y="3543300"/>
          <p14:tracePt t="47046" x="4156075" y="3543300"/>
          <p14:tracePt t="47061" x="4164013" y="3543300"/>
          <p14:tracePt t="47085" x="4173538" y="3543300"/>
          <p14:tracePt t="47096" x="4183063" y="3543300"/>
          <p14:tracePt t="47110" x="4192588" y="3543300"/>
          <p14:tracePt t="47115" x="4200525" y="3543300"/>
          <p14:tracePt t="47122" x="4210050" y="3543300"/>
          <p14:tracePt t="47132" x="4229100" y="3543300"/>
          <p14:tracePt t="47135" x="4237038" y="3543300"/>
          <p14:tracePt t="47142" x="4256088" y="3543300"/>
          <p14:tracePt t="47149" x="4273550" y="3543300"/>
          <p14:tracePt t="47156" x="4310063" y="3543300"/>
          <p14:tracePt t="47164" x="4329113" y="3543300"/>
          <p14:tracePt t="47171" x="4346575" y="3543300"/>
          <p14:tracePt t="47180" x="4365625" y="3543300"/>
          <p14:tracePt t="47183" x="4392613" y="3543300"/>
          <p14:tracePt t="47191" x="4402138" y="3543300"/>
          <p14:tracePt t="47200" x="4411663" y="3543300"/>
          <p14:tracePt t="47205" x="4419600" y="3543300"/>
          <p14:tracePt t="47212" x="4429125" y="3543300"/>
          <p14:tracePt t="47226" x="4438650" y="3543300"/>
          <p14:tracePt t="47249" x="4448175" y="3543300"/>
          <p14:tracePt t="47260" x="4456113" y="3543300"/>
          <p14:tracePt t="47274" x="4465638" y="3543300"/>
          <p14:tracePt t="47296" x="4484688" y="3543300"/>
          <p14:tracePt t="47329" x="4492625" y="3543300"/>
          <p14:tracePt t="47364" x="4502150" y="3543300"/>
          <p14:tracePt t="47467" x="4511675" y="3533775"/>
          <p14:tracePt t="47550" x="4521200" y="3516313"/>
          <p14:tracePt t="47562" x="4529138" y="3516313"/>
          <p14:tracePt t="47573" x="4538663" y="3516313"/>
          <p14:tracePt t="47584" x="4548188" y="3506788"/>
          <p14:tracePt t="47592" x="4565650" y="3497263"/>
          <p14:tracePt t="47612" x="4575175" y="3487738"/>
          <p14:tracePt t="47634" x="4584700" y="3487738"/>
          <p14:tracePt t="47655" x="4594225" y="3479800"/>
          <p14:tracePt t="47682" x="4602163" y="3479800"/>
          <p14:tracePt t="47715" x="4611688" y="3479800"/>
          <p14:tracePt t="47743" x="4621213" y="3479800"/>
          <p14:tracePt t="47777" x="4638675" y="3479800"/>
          <p14:tracePt t="47791" x="4648200" y="3479800"/>
          <p14:tracePt t="47811" x="4657725" y="3479800"/>
          <p14:tracePt t="47825" x="4667250" y="3479800"/>
          <p14:tracePt t="47846" x="4675188" y="3479800"/>
          <p14:tracePt t="47860" x="4684713" y="3479800"/>
          <p14:tracePt t="48795" x="4575175" y="3479800"/>
          <p14:tracePt t="48802" x="4492625" y="3497263"/>
          <p14:tracePt t="48809" x="4419600" y="3497263"/>
          <p14:tracePt t="48817" x="4365625" y="3497263"/>
          <p14:tracePt t="48823" x="4319588" y="3506788"/>
          <p14:tracePt t="48831" x="4246563" y="3506788"/>
          <p14:tracePt t="48849" x="4127500" y="3516313"/>
          <p14:tracePt t="48851" x="4090988" y="3516313"/>
          <p14:tracePt t="48857" x="4017963" y="3516313"/>
          <p14:tracePt t="48864" x="3944938" y="3533775"/>
          <p14:tracePt t="48874" x="3890963" y="3533775"/>
          <p14:tracePt t="48879" x="3798888" y="3533775"/>
          <p14:tracePt t="48885" x="3716338" y="3543300"/>
          <p14:tracePt t="48894" x="3662363" y="3543300"/>
          <p14:tracePt t="48898" x="3589338" y="3552825"/>
          <p14:tracePt t="48905" x="3552825" y="3560763"/>
          <p14:tracePt t="48913" x="3489325" y="3560763"/>
          <p14:tracePt t="48920" x="3452813" y="3589338"/>
          <p14:tracePt t="48927" x="3424238" y="3589338"/>
          <p14:tracePt t="48933" x="3387725" y="3597275"/>
          <p14:tracePt t="48943" x="3324225" y="3597275"/>
          <p14:tracePt t="48946" x="3297238" y="3606800"/>
          <p14:tracePt t="48955" x="3260725" y="3606800"/>
          <p14:tracePt t="48964" x="3205163" y="3606800"/>
          <p14:tracePt t="48967" x="3159125" y="3606800"/>
          <p14:tracePt t="48976" x="3132138" y="3606800"/>
          <p14:tracePt t="48981" x="3105150" y="3606800"/>
          <p14:tracePt t="48989" x="3059113" y="3606800"/>
          <p14:tracePt t="48995" x="3032125" y="3606800"/>
          <p14:tracePt t="49008" x="3005138" y="3606800"/>
          <p14:tracePt t="49011" x="2959100" y="3606800"/>
          <p14:tracePt t="49015" x="2932113" y="3606800"/>
          <p14:tracePt t="49023" x="2903538" y="3606800"/>
          <p14:tracePt t="49030" x="2876550" y="3606800"/>
          <p14:tracePt t="49035" x="2849563" y="3606800"/>
          <p14:tracePt t="49044" x="2830513" y="3606800"/>
          <p14:tracePt t="49054" x="2813050" y="3606800"/>
          <p14:tracePt t="49059" x="2767013" y="3606800"/>
          <p14:tracePt t="49064" x="2749550" y="3606800"/>
          <p14:tracePt t="49072" x="2720975" y="3606800"/>
          <p14:tracePt t="49078" x="2684463" y="3606800"/>
          <p14:tracePt t="49084" x="2647950" y="3606800"/>
          <p14:tracePt t="49094" x="2620963" y="3606800"/>
          <p14:tracePt t="49101" x="2584450" y="3606800"/>
          <p14:tracePt t="49105" x="2530475" y="3606800"/>
          <p14:tracePt t="49113" x="2501900" y="3606800"/>
          <p14:tracePt t="49122" x="2457450" y="3606800"/>
          <p14:tracePt t="49126" x="2428875" y="3616325"/>
          <p14:tracePt t="49133" x="2401888" y="3616325"/>
          <p14:tracePt t="49139" x="2355850" y="3625850"/>
          <p14:tracePt t="49146" x="2328863" y="3625850"/>
          <p14:tracePt t="49154" x="2301875" y="3625850"/>
          <p14:tracePt t="49160" x="2255838" y="3633788"/>
          <p14:tracePt t="49166" x="2236788" y="3643313"/>
          <p14:tracePt t="49174" x="2219325" y="3643313"/>
          <p14:tracePt t="49181" x="2192338" y="3643313"/>
          <p14:tracePt t="49188" x="2163763" y="3643313"/>
          <p14:tracePt t="49195" x="2146300" y="3643313"/>
          <p14:tracePt t="49202" x="2127250" y="3643313"/>
          <p14:tracePt t="49210" x="2109788" y="3643313"/>
          <p14:tracePt t="49215" x="2082800" y="3643313"/>
          <p14:tracePt t="49223" x="2073275" y="3643313"/>
          <p14:tracePt t="49231" x="2054225" y="3643313"/>
          <p14:tracePt t="49236" x="2046288" y="3643313"/>
          <p14:tracePt t="49244" x="2036763" y="3643313"/>
          <p14:tracePt t="49251" x="2027238" y="3643313"/>
          <p14:tracePt t="49275" x="2017713" y="3643313"/>
          <p14:tracePt t="49305" x="2009775" y="3643313"/>
          <p14:tracePt t="49340" x="1990725" y="3643313"/>
          <p14:tracePt t="49353" x="1990725" y="3652838"/>
          <p14:tracePt t="49361" x="1981200" y="3652838"/>
          <p14:tracePt t="49367" x="1981200" y="3662363"/>
          <p14:tracePt t="49374" x="1973263" y="3679825"/>
          <p14:tracePt t="49383" x="1963738" y="3689350"/>
          <p14:tracePt t="49395" x="1954213" y="3689350"/>
          <p14:tracePt t="49403" x="1954213" y="3698875"/>
          <p14:tracePt t="49415" x="1944688" y="3698875"/>
          <p14:tracePt t="49429" x="1944688" y="3706813"/>
          <p14:tracePt t="49449" x="1936750" y="3706813"/>
          <p14:tracePt t="49479" x="1927225" y="3706813"/>
          <p14:tracePt t="49499" x="1927225" y="3716338"/>
          <p14:tracePt t="49533" x="1927225" y="3725863"/>
          <p14:tracePt t="49746" x="1936750" y="3725863"/>
          <p14:tracePt t="49752" x="1973263" y="3725863"/>
          <p14:tracePt t="49760" x="2009775" y="3725863"/>
          <p14:tracePt t="49767" x="2046288" y="3725863"/>
          <p14:tracePt t="49773" x="2100263" y="3725863"/>
          <p14:tracePt t="49780" x="2146300" y="3725863"/>
          <p14:tracePt t="49790" x="2173288" y="3725863"/>
          <p14:tracePt t="49793" x="2228850" y="3735388"/>
          <p14:tracePt t="49801" x="2255838" y="3743325"/>
          <p14:tracePt t="49809" x="2328863" y="3762375"/>
          <p14:tracePt t="49814" x="2355850" y="3762375"/>
          <p14:tracePt t="49821" x="2392363" y="3779838"/>
          <p14:tracePt t="49830" x="2428875" y="3789363"/>
          <p14:tracePt t="49837" x="2457450" y="3789363"/>
          <p14:tracePt t="49841" x="2493963" y="3798888"/>
          <p14:tracePt t="49850" x="2547938" y="3798888"/>
          <p14:tracePt t="49856" x="2584450" y="3798888"/>
          <p14:tracePt t="49862" x="2640013" y="3808413"/>
          <p14:tracePt t="49871" x="2703513" y="3808413"/>
          <p14:tracePt t="49876" x="2730500" y="3808413"/>
          <p14:tracePt t="49883" x="2767013" y="3808413"/>
          <p14:tracePt t="49899" x="2830513" y="3825875"/>
          <p14:tracePt t="49904" x="2859088" y="3825875"/>
          <p14:tracePt t="49912" x="2867025" y="3825875"/>
          <p14:tracePt t="49921" x="2895600" y="3825875"/>
          <p14:tracePt t="49925" x="2922588" y="3825875"/>
          <p14:tracePt t="49931" x="2932113" y="3825875"/>
          <p14:tracePt t="49937" x="2949575" y="3825875"/>
          <p14:tracePt t="49952" x="2968625" y="3825875"/>
          <p14:tracePt t="49958" x="2976563" y="3825875"/>
          <p14:tracePt t="49966" x="3013075" y="3825875"/>
          <p14:tracePt t="49976" x="3022600" y="3825875"/>
          <p14:tracePt t="49981" x="3041650" y="3825875"/>
          <p14:tracePt t="49986" x="3059113" y="3825875"/>
          <p14:tracePt t="49993" x="3078163" y="3825875"/>
          <p14:tracePt t="50001" x="3105150" y="3825875"/>
          <p14:tracePt t="50008" x="3122613" y="3825875"/>
          <p14:tracePt t="50024" x="3141663" y="3825875"/>
          <p14:tracePt t="50028" x="3151188" y="3825875"/>
          <p14:tracePt t="50035" x="3178175" y="3825875"/>
          <p14:tracePt t="50042" x="3195638" y="3825875"/>
          <p14:tracePt t="50048" x="3214688" y="3816350"/>
          <p14:tracePt t="50056" x="3232150" y="3816350"/>
          <p14:tracePt t="50062" x="3241675" y="3816350"/>
          <p14:tracePt t="50073" x="3270250" y="3808413"/>
          <p14:tracePt t="50075" x="3297238" y="3789363"/>
          <p14:tracePt t="50082" x="3314700" y="3789363"/>
          <p14:tracePt t="50091" x="3324225" y="3789363"/>
          <p14:tracePt t="50095" x="3360738" y="3771900"/>
          <p14:tracePt t="50104" x="3370263" y="3771900"/>
          <p14:tracePt t="50112" x="3387725" y="3771900"/>
          <p14:tracePt t="50117" x="3406775" y="3771900"/>
          <p14:tracePt t="50133" x="3416300" y="3771900"/>
          <p14:tracePt t="50138" x="3443288" y="3762375"/>
          <p14:tracePt t="50144" x="3460750" y="3762375"/>
          <p14:tracePt t="50154" x="3470275" y="3762375"/>
          <p14:tracePt t="50158" x="3489325" y="3762375"/>
          <p14:tracePt t="50165" x="3497263" y="3762375"/>
          <p14:tracePt t="50171" x="3516313" y="3752850"/>
          <p14:tracePt t="50180" x="3525838" y="3752850"/>
          <p14:tracePt t="50185" x="3543300" y="3752850"/>
          <p14:tracePt t="50193" x="3562350" y="3752850"/>
          <p14:tracePt t="50201" x="3579813" y="3743325"/>
          <p14:tracePt t="50206" x="3598863" y="3743325"/>
          <p14:tracePt t="50214" x="3625850" y="3743325"/>
          <p14:tracePt t="50221" x="3662363" y="3735388"/>
          <p14:tracePt t="50226" x="3679825" y="3735388"/>
          <p14:tracePt t="50235" x="3698875" y="3725863"/>
          <p14:tracePt t="50242" x="3725863" y="3725863"/>
          <p14:tracePt t="50248" x="3744913" y="3725863"/>
          <p14:tracePt t="50254" x="3752850" y="3716338"/>
          <p14:tracePt t="50263" x="3771900" y="3716338"/>
          <p14:tracePt t="50268" x="3781425" y="3716338"/>
          <p14:tracePt t="50275" x="3789363" y="3716338"/>
          <p14:tracePt t="50284" x="3808413" y="3716338"/>
          <p14:tracePt t="50289" x="3817938" y="3716338"/>
          <p14:tracePt t="50295" x="3825875" y="3716338"/>
          <p14:tracePt t="50305" x="3835400" y="3716338"/>
          <p14:tracePt t="50309" x="3844925" y="3716338"/>
          <p14:tracePt t="50317" x="3862388" y="3716338"/>
          <p14:tracePt t="50325" x="3871913" y="3716338"/>
          <p14:tracePt t="50330" x="3890963" y="3716338"/>
          <p14:tracePt t="50337" x="3917950" y="3706813"/>
          <p14:tracePt t="50346" x="3927475" y="3706813"/>
          <p14:tracePt t="50352" x="3935413" y="3706813"/>
          <p14:tracePt t="50366" x="3944938" y="3706813"/>
          <p14:tracePt t="50378" x="3954463" y="3706813"/>
          <p14:tracePt t="50399" x="3963988" y="3706813"/>
          <p14:tracePt t="50421" x="3971925" y="3706813"/>
          <p14:tracePt t="50441" x="3981450" y="3706813"/>
          <p14:tracePt t="50462" x="3990975" y="3706813"/>
          <p14:tracePt t="50475" x="4000500" y="3706813"/>
          <p14:tracePt t="50484" x="4008438" y="3706813"/>
          <p14:tracePt t="50504" x="4017963" y="3706813"/>
          <p14:tracePt t="50517" x="4027488" y="3706813"/>
          <p14:tracePt t="50537" x="4027488" y="3716338"/>
          <p14:tracePt t="50558" x="4037013" y="3716338"/>
          <p14:tracePt t="50572" x="4037013" y="3725863"/>
          <p14:tracePt t="50585" x="4044950" y="3725863"/>
          <p14:tracePt t="50930" x="4083050" y="3725863"/>
          <p14:tracePt t="50938" x="4110038" y="3725863"/>
          <p14:tracePt t="50943" x="4156075" y="3725863"/>
          <p14:tracePt t="50953" x="4183063" y="3725863"/>
          <p14:tracePt t="50958" x="4210050" y="3725863"/>
          <p14:tracePt t="50963" x="4237038" y="3735388"/>
          <p14:tracePt t="50972" x="4273550" y="3735388"/>
          <p14:tracePt t="50981" x="4302125" y="3735388"/>
          <p14:tracePt t="50985" x="4319588" y="3735388"/>
          <p14:tracePt t="50993" x="4356100" y="3735388"/>
          <p14:tracePt t="51003" x="4375150" y="3735388"/>
          <p14:tracePt t="51008" x="4402138" y="3735388"/>
          <p14:tracePt t="51012" x="4438650" y="3743325"/>
          <p14:tracePt t="51019" x="4465638" y="3743325"/>
          <p14:tracePt t="51026" x="4511675" y="3752850"/>
          <p14:tracePt t="51032" x="4538663" y="3752850"/>
          <p14:tracePt t="51042" x="4575175" y="3779838"/>
          <p14:tracePt t="51048" x="4611688" y="3779838"/>
          <p14:tracePt t="51055" x="4648200" y="3789363"/>
          <p14:tracePt t="51060" x="4675188" y="3789363"/>
          <p14:tracePt t="51070" x="4694238" y="3789363"/>
          <p14:tracePt t="51075" x="4711700" y="3789363"/>
          <p14:tracePt t="51081" x="4730750" y="3789363"/>
          <p14:tracePt t="51090" x="4748213" y="3789363"/>
          <p14:tracePt t="51096" x="4757738" y="3789363"/>
          <p14:tracePt t="51102" x="4767263" y="3789363"/>
          <p14:tracePt t="51118" x="4776788" y="3789363"/>
          <p14:tracePt t="51128" x="4784725" y="3789363"/>
          <p14:tracePt t="51603" x="4740275" y="3789363"/>
          <p14:tracePt t="51607" x="4667250" y="3789363"/>
          <p14:tracePt t="51611" x="4594225" y="3798888"/>
          <p14:tracePt t="51619" x="4502150" y="3798888"/>
          <p14:tracePt t="51626" x="4411663" y="3798888"/>
          <p14:tracePt t="51633" x="4346575" y="3816350"/>
          <p14:tracePt t="51638" x="4273550" y="3816350"/>
          <p14:tracePt t="51650" x="4246563" y="3816350"/>
          <p14:tracePt t="51653" x="4173538" y="3816350"/>
          <p14:tracePt t="51660" x="4146550" y="3825875"/>
          <p14:tracePt t="51666" x="4119563" y="3825875"/>
          <p14:tracePt t="51674" x="4073525" y="3825875"/>
          <p14:tracePt t="51680" x="4008438" y="3825875"/>
          <p14:tracePt t="51687" x="3927475" y="3835400"/>
          <p14:tracePt t="51697" x="3898900" y="3835400"/>
          <p14:tracePt t="51704" x="3825875" y="3835400"/>
          <p14:tracePt t="51707" x="3798888" y="3835400"/>
          <p14:tracePt t="51719" x="3771900" y="3835400"/>
          <p14:tracePt t="51722" x="3735388" y="3835400"/>
          <p14:tracePt t="51730" x="3698875" y="3835400"/>
          <p14:tracePt t="51735" x="3671888" y="3835400"/>
          <p14:tracePt t="51743" x="3635375" y="3835400"/>
          <p14:tracePt t="51750" x="3598863" y="3835400"/>
          <p14:tracePt t="51756" x="3570288" y="3835400"/>
          <p14:tracePt t="51766" x="3533775" y="3825875"/>
          <p14:tracePt t="51770" x="3497263" y="3816350"/>
          <p14:tracePt t="51776" x="3416300" y="3798888"/>
          <p14:tracePt t="51783" x="3360738" y="3798888"/>
          <p14:tracePt t="51789" x="3287713" y="3798888"/>
          <p14:tracePt t="51797" x="3205163" y="3808413"/>
          <p14:tracePt t="51804" x="3132138" y="3816350"/>
          <p14:tracePt t="51810" x="3068638" y="3825875"/>
          <p14:tracePt t="51818" x="3032125" y="3825875"/>
          <p14:tracePt t="51825" x="2995613" y="3844925"/>
          <p14:tracePt t="51835" x="2968625" y="3852863"/>
          <p14:tracePt t="51838" x="2932113" y="3852863"/>
          <p14:tracePt t="51845" x="2895600" y="3862388"/>
          <p14:tracePt t="51855" x="2867025" y="3862388"/>
          <p14:tracePt t="51858" x="2830513" y="3862388"/>
          <p14:tracePt t="51866" x="2776538" y="3862388"/>
          <p14:tracePt t="51874" x="2730500" y="3862388"/>
          <p14:tracePt t="51879" x="2676525" y="3862388"/>
          <p14:tracePt t="51886" x="2640013" y="3862388"/>
          <p14:tracePt t="51897" x="2574925" y="3844925"/>
          <p14:tracePt t="51900" x="2547938" y="3844925"/>
          <p14:tracePt t="51907" x="2465388" y="3844925"/>
          <p14:tracePt t="51915" x="2438400" y="3844925"/>
          <p14:tracePt t="51921" x="2392363" y="3844925"/>
          <p14:tracePt t="51928" x="2365375" y="3844925"/>
          <p14:tracePt t="51936" x="2338388" y="3844925"/>
          <p14:tracePt t="51941" x="2292350" y="3844925"/>
          <p14:tracePt t="51949" x="2273300" y="3844925"/>
          <p14:tracePt t="51956" x="2255838" y="3852863"/>
          <p14:tracePt t="51962" x="2236788" y="3852863"/>
          <p14:tracePt t="51970" x="2219325" y="3852863"/>
          <p14:tracePt t="51980" x="2209800" y="3852863"/>
          <p14:tracePt t="51984" x="2192338" y="3852863"/>
          <p14:tracePt t="51992" x="2173288" y="3852863"/>
          <p14:tracePt t="51997" x="2163763" y="3862388"/>
          <p14:tracePt t="52003" x="2127250" y="3862388"/>
          <p14:tracePt t="52011" x="2119313" y="3862388"/>
          <p14:tracePt t="52018" x="2100263" y="3871913"/>
          <p14:tracePt t="52024" x="2090738" y="3871913"/>
          <p14:tracePt t="52032" x="2082800" y="3871913"/>
          <p14:tracePt t="52039" x="2073275" y="3889375"/>
          <p14:tracePt t="52044" x="2036763" y="3889375"/>
          <p14:tracePt t="52053" x="2017713" y="3898900"/>
          <p14:tracePt t="52059" x="1990725" y="3908425"/>
          <p14:tracePt t="52069" x="1973263" y="3917950"/>
          <p14:tracePt t="52072" x="1927225" y="3927475"/>
          <p14:tracePt t="52079" x="1900238" y="3944938"/>
          <p14:tracePt t="52087" x="1871663" y="3944938"/>
          <p14:tracePt t="52093" x="1827213" y="3954463"/>
          <p14:tracePt t="52101" x="1808163" y="3963988"/>
          <p14:tracePt t="52108" x="1790700" y="3963988"/>
          <p14:tracePt t="52115" x="1762125" y="3971925"/>
          <p14:tracePt t="52121" x="1735138" y="3981450"/>
          <p14:tracePt t="52129" x="1725613" y="4000500"/>
          <p14:tracePt t="52135" x="1717675" y="4008438"/>
          <p14:tracePt t="52141" x="1698625" y="4008438"/>
          <p14:tracePt t="52150" x="1681163" y="4017963"/>
          <p14:tracePt t="52155" x="1671638" y="4017963"/>
          <p14:tracePt t="52161" x="1652588" y="4027488"/>
          <p14:tracePt t="52170" x="1635125" y="4037013"/>
          <p14:tracePt t="52176" x="1625600" y="4037013"/>
          <p14:tracePt t="52183" x="1616075" y="4044950"/>
          <p14:tracePt t="52190" x="1606550" y="4044950"/>
          <p14:tracePt t="52196" x="1598613" y="4044950"/>
          <p14:tracePt t="52204" x="1589088" y="4044950"/>
          <p14:tracePt t="52211" x="1570038" y="4044950"/>
          <p14:tracePt t="52216" x="1562100" y="4044950"/>
          <p14:tracePt t="52225" x="1552575" y="4044950"/>
          <p14:tracePt t="52231" x="1552575" y="4054475"/>
          <p14:tracePt t="52237" x="1543050" y="4054475"/>
          <p14:tracePt t="52243" x="1533525" y="4054475"/>
          <p14:tracePt t="52252" x="1525588" y="4064000"/>
          <p14:tracePt t="52258" x="1516063" y="4064000"/>
          <p14:tracePt t="52265" x="1506538" y="4081463"/>
          <p14:tracePt t="52273" x="1489075" y="4081463"/>
          <p14:tracePt t="52280" x="1479550" y="4081463"/>
          <p14:tracePt t="52284" x="1479550" y="4090988"/>
          <p14:tracePt t="52291" x="1470025" y="4090988"/>
          <p14:tracePt t="52300" x="1460500" y="4090988"/>
          <p14:tracePt t="52306" x="1452563" y="4090988"/>
          <p14:tracePt t="52313" x="1443038" y="4100513"/>
          <p14:tracePt t="52320" x="1433513" y="4100513"/>
          <p14:tracePt t="52326" x="1423988" y="4100513"/>
          <p14:tracePt t="52341" x="1423988" y="4110038"/>
          <p14:tracePt t="52374" x="1406525" y="4110038"/>
          <p14:tracePt t="52408" x="1397000" y="4110038"/>
          <p14:tracePt t="52754" x="1406525" y="4110038"/>
          <p14:tracePt t="52761" x="1443038" y="4100513"/>
          <p14:tracePt t="52767" x="1489075" y="4090988"/>
          <p14:tracePt t="52775" x="1552575" y="4073525"/>
          <p14:tracePt t="52781" x="1562100" y="4073525"/>
          <p14:tracePt t="52788" x="1579563" y="4073525"/>
          <p14:tracePt t="52797" x="1616075" y="4073525"/>
          <p14:tracePt t="52801" x="1652588" y="4081463"/>
          <p14:tracePt t="52808" x="1689100" y="4081463"/>
          <p14:tracePt t="52815" x="1744663" y="4081463"/>
          <p14:tracePt t="52823" x="1781175" y="4090988"/>
          <p14:tracePt t="52829" x="1835150" y="4090988"/>
          <p14:tracePt t="52836" x="1881188" y="4090988"/>
          <p14:tracePt t="52843" x="1927225" y="4100513"/>
          <p14:tracePt t="52849" x="1981200" y="4100513"/>
          <p14:tracePt t="52857" x="2009775" y="4100513"/>
          <p14:tracePt t="52863" x="2046288" y="4100513"/>
          <p14:tracePt t="52870" x="2082800" y="4110038"/>
          <p14:tracePt t="52877" x="2109788" y="4110038"/>
          <p14:tracePt t="52884" x="2146300" y="4110038"/>
          <p14:tracePt t="52891" x="2200275" y="4110038"/>
          <p14:tracePt t="52907" x="2292350" y="4110038"/>
          <p14:tracePt t="52911" x="2328863" y="4110038"/>
          <p14:tracePt t="52918" x="2374900" y="4110038"/>
          <p14:tracePt t="52927" x="2411413" y="4110038"/>
          <p14:tracePt t="52932" x="2465388" y="4110038"/>
          <p14:tracePt t="52940" x="2493963" y="4110038"/>
          <p14:tracePt t="52947" x="2520950" y="4110038"/>
          <p14:tracePt t="52952" x="2574925" y="4110038"/>
          <p14:tracePt t="52959" x="2611438" y="4110038"/>
          <p14:tracePt t="52967" x="2630488" y="4110038"/>
          <p14:tracePt t="52973" x="2667000" y="4110038"/>
          <p14:tracePt t="52980" x="2684463" y="4110038"/>
          <p14:tracePt t="52988" x="2720975" y="4110038"/>
          <p14:tracePt t="52994" x="2767013" y="4110038"/>
          <p14:tracePt t="53000" x="2794000" y="4110038"/>
          <p14:tracePt t="53008" x="2840038" y="4110038"/>
          <p14:tracePt t="53014" x="2895600" y="4127500"/>
          <p14:tracePt t="53021" x="2932113" y="4127500"/>
          <p14:tracePt t="53028" x="2986088" y="4127500"/>
          <p14:tracePt t="53035" x="3041650" y="4127500"/>
          <p14:tracePt t="53042" x="3105150" y="4127500"/>
          <p14:tracePt t="53050" x="3141663" y="4127500"/>
          <p14:tracePt t="53057" x="3214688" y="4127500"/>
          <p14:tracePt t="53063" x="3241675" y="4127500"/>
          <p14:tracePt t="53070" x="3278188" y="4127500"/>
          <p14:tracePt t="53076" x="3333750" y="4127500"/>
          <p14:tracePt t="53083" x="3370263" y="4127500"/>
          <p14:tracePt t="53090" x="3433763" y="4127500"/>
          <p14:tracePt t="53097" x="3489325" y="4127500"/>
          <p14:tracePt t="53104" x="3589338" y="4127500"/>
          <p14:tracePt t="53112" x="3679825" y="4127500"/>
          <p14:tracePt t="53119" x="3752850" y="4127500"/>
          <p14:tracePt t="53126" x="3825875" y="4127500"/>
          <p14:tracePt t="53134" x="3881438" y="4127500"/>
          <p14:tracePt t="53139" x="3963988" y="4137025"/>
          <p14:tracePt t="53146" x="3990975" y="4137025"/>
          <p14:tracePt t="53156" x="4017963" y="4146550"/>
          <p14:tracePt t="53164" x="4073525" y="4146550"/>
          <p14:tracePt t="53166" x="4100513" y="4146550"/>
          <p14:tracePt t="53175" x="4119563" y="4146550"/>
          <p14:tracePt t="53182" x="4164013" y="4146550"/>
          <p14:tracePt t="53188" x="4173538" y="4146550"/>
          <p14:tracePt t="53195" x="4200525" y="4146550"/>
          <p14:tracePt t="53208" x="4237038" y="4146550"/>
          <p14:tracePt t="53215" x="4256088" y="4146550"/>
          <p14:tracePt t="53246" x="4292600" y="4137025"/>
          <p14:tracePt t="53549" x="4329113" y="4127500"/>
          <p14:tracePt t="53555" x="4375150" y="4127500"/>
          <p14:tracePt t="53562" x="4411663" y="4127500"/>
          <p14:tracePt t="53570" x="4438650" y="4127500"/>
          <p14:tracePt t="53583" x="4502150" y="4127500"/>
          <p14:tracePt t="53586" x="4521200" y="4127500"/>
          <p14:tracePt t="53595" x="4538663" y="4127500"/>
          <p14:tracePt t="53609" x="4565650" y="4127500"/>
          <p14:tracePt t="53615" x="4584700" y="4127500"/>
          <p14:tracePt t="53622" x="4594225" y="4127500"/>
          <p14:tracePt t="53630" x="4602163" y="4127500"/>
          <p14:tracePt t="53635" x="4611688" y="4127500"/>
          <p14:tracePt t="53642" x="4638675" y="4127500"/>
          <p14:tracePt t="53657" x="4667250" y="4127500"/>
          <p14:tracePt t="53664" x="4684713" y="4127500"/>
          <p14:tracePt t="53670" x="4694238" y="4127500"/>
          <p14:tracePt t="53678" x="4711700" y="4127500"/>
          <p14:tracePt t="53684" x="4730750" y="4117975"/>
          <p14:tracePt t="53691" x="4740275" y="4117975"/>
          <p14:tracePt t="53698" x="4757738" y="4110038"/>
          <p14:tracePt t="53705" x="4767263" y="4110038"/>
          <p14:tracePt t="53712" x="4784725" y="4110038"/>
          <p14:tracePt t="53721" x="4794250" y="4100513"/>
          <p14:tracePt t="53724" x="4813300" y="4100513"/>
          <p14:tracePt t="53732" x="4840288" y="4090988"/>
          <p14:tracePt t="53741" x="4857750" y="4090988"/>
          <p14:tracePt t="53745" x="4886325" y="4081463"/>
          <p14:tracePt t="53754" x="4903788" y="4081463"/>
          <p14:tracePt t="53761" x="4932363" y="4081463"/>
          <p14:tracePt t="53765" x="4940300" y="4073525"/>
          <p14:tracePt t="53774" x="4959350" y="4073525"/>
          <p14:tracePt t="53782" x="4976813" y="4073525"/>
          <p14:tracePt t="53788" x="4995863" y="4064000"/>
          <p14:tracePt t="53793" x="5022850" y="4064000"/>
          <p14:tracePt t="53802" x="5032375" y="4064000"/>
          <p14:tracePt t="53807" x="5049838" y="4044950"/>
          <p14:tracePt t="53814" x="5059363" y="4044950"/>
          <p14:tracePt t="53826" x="5078413" y="4044950"/>
          <p14:tracePt t="53829" x="5095875" y="4037013"/>
          <p14:tracePt t="53836" x="5114925" y="4037013"/>
          <p14:tracePt t="53842" x="5132388" y="4037013"/>
          <p14:tracePt t="53855" x="5151438" y="4037013"/>
          <p14:tracePt t="53863" x="5159375" y="4037013"/>
          <p14:tracePt t="53871" x="5168900" y="4037013"/>
          <p14:tracePt t="53884" x="5195888" y="4037013"/>
          <p14:tracePt t="53902" x="5205413" y="4037013"/>
          <p14:tracePt t="53909" x="5214938" y="4037013"/>
          <p14:tracePt t="53959" x="5224463" y="4037013"/>
          <p14:tracePt t="54321" x="5122863" y="4037013"/>
          <p14:tracePt t="54327" x="5032375" y="4044950"/>
          <p14:tracePt t="54334" x="4776788" y="4064000"/>
          <p14:tracePt t="54346" x="4448175" y="4064000"/>
          <p14:tracePt t="54362" x="4173538" y="4064000"/>
          <p14:tracePt t="54367" x="3971925" y="4037013"/>
          <p14:tracePt t="54371" x="3789363" y="4037013"/>
          <p14:tracePt t="54379" x="3643313" y="4027488"/>
          <p14:tracePt t="54387" x="3497263" y="4027488"/>
          <p14:tracePt t="54393" x="3314700" y="4008438"/>
          <p14:tracePt t="54413" x="2940050" y="3990975"/>
          <p14:tracePt t="54428" x="2538413" y="4008438"/>
          <p14:tracePt t="54435" x="2447925" y="4008438"/>
          <p14:tracePt t="54441" x="2301875" y="4027488"/>
          <p14:tracePt t="54449" x="2146300" y="4054475"/>
          <p14:tracePt t="54458" x="2054225" y="4073525"/>
          <p14:tracePt t="54461" x="1944688" y="4081463"/>
          <p14:tracePt t="54472" x="1881188" y="4090988"/>
          <p14:tracePt t="54494" x="1762125" y="4110038"/>
          <p14:tracePt t="54507" x="1662113" y="4127500"/>
          <p14:tracePt t="54514" x="1616075" y="4127500"/>
          <p14:tracePt t="54519" x="1589088" y="4127500"/>
          <p14:tracePt t="54527" x="1562100" y="4127500"/>
          <p14:tracePt t="54538" x="1516063" y="4127500"/>
          <p14:tracePt t="54549" x="1470025" y="4127500"/>
          <p14:tracePt t="54554" x="1443038" y="4127500"/>
          <p14:tracePt t="54559" x="1406525" y="4146550"/>
          <p14:tracePt t="54568" x="1379538" y="4146550"/>
          <p14:tracePt t="54571" x="1350963" y="4164013"/>
          <p14:tracePt t="54579" x="1314450" y="4164013"/>
          <p14:tracePt t="54585" x="1277938" y="4164013"/>
          <p14:tracePt t="54592" x="1250950" y="4164013"/>
          <p14:tracePt t="54599" x="1168400" y="4173538"/>
          <p14:tracePt t="54606" x="1141413" y="4173538"/>
          <p14:tracePt t="54617" x="1104900" y="4173538"/>
          <p14:tracePt t="54621" x="1077913" y="4173538"/>
          <p14:tracePt t="54628" x="1050925" y="4173538"/>
          <p14:tracePt t="54634" x="1031875" y="4173538"/>
          <p14:tracePt t="54644" x="1022350" y="4173538"/>
          <p14:tracePt t="54648" x="995363" y="4173538"/>
          <p14:tracePt t="54654" x="977900" y="4173538"/>
          <p14:tracePt t="54669" x="968375" y="4173538"/>
          <p14:tracePt t="54675" x="958850" y="4173538"/>
          <p14:tracePt t="54683" x="949325" y="4173538"/>
          <p14:tracePt t="54690" x="941388" y="4173538"/>
          <p14:tracePt t="54696" x="922338" y="4173538"/>
          <p14:tracePt t="54702" x="912813" y="4173538"/>
          <p14:tracePt t="54720" x="904875" y="4173538"/>
          <p14:tracePt t="54723" x="895350" y="4173538"/>
          <p14:tracePt t="54736" x="885825" y="4173538"/>
          <p14:tracePt t="54750" x="876300" y="4173538"/>
          <p14:tracePt t="54778" x="868363" y="4173538"/>
          <p14:tracePt t="54805" x="858838" y="4173538"/>
          <p14:tracePt t="54844" x="849313" y="4173538"/>
          <p14:tracePt t="54870" x="839788" y="4173538"/>
          <p14:tracePt t="54894" x="831850" y="4173538"/>
          <p14:tracePt t="54905" x="822325" y="4173538"/>
          <p14:tracePt t="54917" x="812800" y="4164013"/>
          <p14:tracePt t="54931" x="803275" y="4164013"/>
          <p14:tracePt t="54960" x="803275" y="4146550"/>
          <p14:tracePt t="54965" x="793750" y="4146550"/>
          <p14:tracePt t="54992" x="785813" y="4146550"/>
          <p14:tracePt t="55006" x="766763" y="4137025"/>
          <p14:tracePt t="55020" x="757238" y="4137025"/>
          <p14:tracePt t="55027" x="749300" y="4137025"/>
          <p14:tracePt t="55034" x="739775" y="4137025"/>
          <p14:tracePt t="55051" x="730250" y="4127500"/>
          <p14:tracePt t="55056" x="720725" y="4127500"/>
          <p14:tracePt t="55062" x="712788" y="4117975"/>
          <p14:tracePt t="55070" x="703263" y="4110038"/>
          <p14:tracePt t="55077" x="684213" y="4090988"/>
          <p14:tracePt t="55081" x="676275" y="4073525"/>
          <p14:tracePt t="55088" x="666750" y="4064000"/>
          <p14:tracePt t="55098" x="657225" y="4054475"/>
          <p14:tracePt t="55104" x="657225" y="4044950"/>
          <p14:tracePt t="55109" x="657225" y="4037013"/>
          <p14:tracePt t="55116" x="630238" y="3917950"/>
          <p14:tracePt t="55130" x="620713" y="3917950"/>
          <p14:tracePt t="55136" x="620713" y="3908425"/>
          <p14:tracePt t="55143" x="611188" y="3871913"/>
          <p14:tracePt t="55153" x="593725" y="3852863"/>
          <p14:tracePt t="55160" x="584200" y="3825875"/>
          <p14:tracePt t="55166" x="584200" y="3771900"/>
          <p14:tracePt t="55172" x="574675" y="3752850"/>
          <p14:tracePt t="55180" x="574675" y="3716338"/>
          <p14:tracePt t="55195" x="566738" y="3689350"/>
          <p14:tracePt t="55198" x="566738" y="3652838"/>
          <p14:tracePt t="55205" x="566738" y="3643313"/>
          <p14:tracePt t="55213" x="566738" y="3625850"/>
          <p14:tracePt t="55222" x="557213" y="3606800"/>
          <p14:tracePt t="55229" x="557213" y="3560763"/>
          <p14:tracePt t="55232" x="557213" y="3552825"/>
          <p14:tracePt t="55240" x="557213" y="3533775"/>
          <p14:tracePt t="55248" x="557213" y="3516313"/>
          <p14:tracePt t="55253" x="557213" y="3506788"/>
          <p14:tracePt t="55260" x="557213" y="3497263"/>
          <p14:tracePt t="55267" x="557213" y="3470275"/>
          <p14:tracePt t="55275" x="557213" y="3460750"/>
          <p14:tracePt t="55279" x="557213" y="3451225"/>
          <p14:tracePt t="55289" x="557213" y="3443288"/>
          <p14:tracePt t="55294" x="557213" y="3433763"/>
          <p14:tracePt t="55315" x="557213" y="3424238"/>
          <p14:tracePt t="55322" x="557213" y="3414713"/>
          <p14:tracePt t="55328" x="557213" y="3397250"/>
          <p14:tracePt t="55336" x="557213" y="3387725"/>
          <p14:tracePt t="55342" x="566738" y="3378200"/>
          <p14:tracePt t="55349" x="566738" y="3360738"/>
          <p14:tracePt t="55357" x="574675" y="3360738"/>
          <p14:tracePt t="55369" x="603250" y="3333750"/>
          <p14:tracePt t="55383" x="603250" y="3314700"/>
          <p14:tracePt t="55397" x="611188" y="3305175"/>
          <p14:tracePt t="55411" x="620713" y="3297238"/>
          <p14:tracePt t="55417" x="620713" y="3287713"/>
          <p14:tracePt t="55431" x="630238" y="3278188"/>
          <p14:tracePt t="55438" x="639763" y="3268663"/>
          <p14:tracePt t="55446" x="647700" y="3260725"/>
          <p14:tracePt t="55452" x="657225" y="3260725"/>
          <p14:tracePt t="55459" x="684213" y="3251200"/>
          <p14:tracePt t="55466" x="703263" y="3251200"/>
          <p14:tracePt t="55474" x="739775" y="3224213"/>
          <p14:tracePt t="55480" x="757238" y="3214688"/>
          <p14:tracePt t="55486" x="785813" y="3214688"/>
          <p14:tracePt t="55493" x="812800" y="3205163"/>
          <p14:tracePt t="55501" x="831850" y="3195638"/>
          <p14:tracePt t="55507" x="876300" y="3187700"/>
          <p14:tracePt t="55515" x="895350" y="3187700"/>
          <p14:tracePt t="55521" x="904875" y="3178175"/>
          <p14:tracePt t="55534" x="912813" y="3178175"/>
          <p14:tracePt t="55548" x="922338" y="3168650"/>
          <p14:tracePt t="55562" x="931863" y="3168650"/>
          <p14:tracePt t="55598" x="941388" y="3168650"/>
          <p14:tracePt t="55631" x="958850" y="3168650"/>
          <p14:tracePt t="55695" x="949325" y="3168650"/>
          <p14:tracePt t="55701" x="941388" y="3168650"/>
          <p14:tracePt t="55710" x="922338" y="3168650"/>
          <p14:tracePt t="55715" x="912813" y="3168650"/>
          <p14:tracePt t="55721" x="895350" y="3168650"/>
          <p14:tracePt t="55728" x="876300" y="3168650"/>
          <p14:tracePt t="55737" x="849313" y="3168650"/>
          <p14:tracePt t="55743" x="831850" y="3178175"/>
          <p14:tracePt t="55749" x="822325" y="3178175"/>
          <p14:tracePt t="55757" x="803275" y="3187700"/>
          <p14:tracePt t="55763" x="785813" y="3195638"/>
          <p14:tracePt t="55769" x="766763" y="3205163"/>
          <p14:tracePt t="55776" x="757238" y="3214688"/>
          <p14:tracePt t="55782" x="739775" y="3232150"/>
          <p14:tracePt t="55792" x="739775" y="3241675"/>
          <p14:tracePt t="55796" x="730250" y="3251200"/>
          <p14:tracePt t="55803" x="720725" y="3251200"/>
          <p14:tracePt t="55810" x="684213" y="3268663"/>
          <p14:tracePt t="55817" x="676275" y="3278188"/>
          <p14:tracePt t="55825" x="666750" y="3278188"/>
          <p14:tracePt t="55830" x="657225" y="3287713"/>
          <p14:tracePt t="55837" x="647700" y="3287713"/>
          <p14:tracePt t="55846" x="639763" y="3297238"/>
          <p14:tracePt t="55860" x="630238" y="3314700"/>
          <p14:tracePt t="55868" x="620713" y="3333750"/>
          <p14:tracePt t="55872" x="603250" y="3341688"/>
          <p14:tracePt t="55879" x="603250" y="3360738"/>
          <p14:tracePt t="55886" x="593725" y="3378200"/>
          <p14:tracePt t="55893" x="584200" y="3387725"/>
          <p14:tracePt t="55899" x="584200" y="3414713"/>
          <p14:tracePt t="55909" x="574675" y="3433763"/>
          <p14:tracePt t="55916" x="574675" y="3460750"/>
          <p14:tracePt t="55921" x="574675" y="3470275"/>
          <p14:tracePt t="55927" x="574675" y="3506788"/>
          <p14:tracePt t="55936" x="574675" y="3533775"/>
          <p14:tracePt t="55944" x="574675" y="3543300"/>
          <p14:tracePt t="55950" x="574675" y="3570288"/>
          <p14:tracePt t="55968" x="574675" y="3616325"/>
          <p14:tracePt t="55971" x="574675" y="3633788"/>
          <p14:tracePt t="55978" x="574675" y="3643313"/>
          <p14:tracePt t="55983" x="574675" y="3662363"/>
          <p14:tracePt t="55994" x="574675" y="3689350"/>
          <p14:tracePt t="55997" x="574675" y="3698875"/>
          <p14:tracePt t="56005" x="584200" y="3706813"/>
          <p14:tracePt t="56010" x="584200" y="3716338"/>
          <p14:tracePt t="56024" x="584200" y="3735388"/>
          <p14:tracePt t="56026" x="611188" y="3752850"/>
          <p14:tracePt t="56032" x="620713" y="3789363"/>
          <p14:tracePt t="56044" x="620713" y="3798888"/>
          <p14:tracePt t="56051" x="630238" y="3816350"/>
          <p14:tracePt t="56059" x="630238" y="3825875"/>
          <p14:tracePt t="56064" x="630238" y="3835400"/>
          <p14:tracePt t="56071" x="630238" y="3844925"/>
          <p14:tracePt t="56079" x="630238" y="3852863"/>
          <p14:tracePt t="56093" x="630238" y="3862388"/>
          <p14:tracePt t="56100" x="639763" y="3862388"/>
          <p14:tracePt t="56122" x="639763" y="3871913"/>
          <p14:tracePt t="56149" x="639763" y="3881438"/>
          <p14:tracePt t="56159" x="639763" y="3889375"/>
          <p14:tracePt t="56179" x="647700" y="3898900"/>
          <p14:tracePt t="56191" x="657225" y="3908425"/>
          <p14:tracePt t="56198" x="666750" y="3908425"/>
          <p14:tracePt t="56205" x="666750" y="3917950"/>
          <p14:tracePt t="56213" x="676275" y="3917950"/>
          <p14:tracePt t="56217" x="693738" y="3927475"/>
          <p14:tracePt t="56230" x="712788" y="3944938"/>
          <p14:tracePt t="56238" x="720725" y="3954463"/>
          <p14:tracePt t="56245" x="730250" y="3954463"/>
          <p14:tracePt t="56251" x="739775" y="3963988"/>
          <p14:tracePt t="56277" x="749300" y="3963988"/>
          <p14:tracePt t="56279" x="749300" y="3971925"/>
          <p14:tracePt t="56287" x="757238" y="3971925"/>
          <p14:tracePt t="56316" x="776288" y="3981450"/>
          <p14:tracePt t="56413" x="766763" y="3981450"/>
          <p14:tracePt t="56427" x="730250" y="3963988"/>
          <p14:tracePt t="56435" x="676275" y="3898900"/>
          <p14:tracePt t="56444" x="647700" y="3871913"/>
          <p14:tracePt t="56451" x="620713" y="3844925"/>
          <p14:tracePt t="56460" x="611188" y="3825875"/>
          <p14:tracePt t="56469" x="603250" y="3816350"/>
          <p14:tracePt t="56477" x="593725" y="3798888"/>
          <p14:tracePt t="56481" x="584200" y="3779838"/>
          <p14:tracePt t="56486" x="566738" y="3771900"/>
          <p14:tracePt t="56493" x="557213" y="3752850"/>
          <p14:tracePt t="56499" x="547688" y="3706813"/>
          <p14:tracePt t="56507" x="547688" y="3679825"/>
          <p14:tracePt t="56512" x="538163" y="3652838"/>
          <p14:tracePt t="56519" x="538163" y="3625850"/>
          <p14:tracePt t="56526" x="538163" y="3589338"/>
          <p14:tracePt t="56533" x="530225" y="3570288"/>
          <p14:tracePt t="56542" x="530225" y="3552825"/>
          <p14:tracePt t="56553" x="530225" y="3524250"/>
          <p14:tracePt t="56562" x="530225" y="3516313"/>
          <p14:tracePt t="56567" x="530225" y="3506788"/>
          <p14:tracePt t="56584" x="530225" y="3497263"/>
          <p14:tracePt t="56589" x="530225" y="3479800"/>
          <p14:tracePt t="56596" x="530225" y="3470275"/>
          <p14:tracePt t="56604" x="530225" y="3460750"/>
          <p14:tracePt t="56609" x="530225" y="3433763"/>
          <p14:tracePt t="56616" x="530225" y="3424238"/>
          <p14:tracePt t="56625" x="530225" y="3414713"/>
          <p14:tracePt t="56629" x="538163" y="3406775"/>
          <p14:tracePt t="56644" x="538163" y="3397250"/>
          <p14:tracePt t="56658" x="538163" y="3387725"/>
          <p14:tracePt t="56671" x="547688" y="3378200"/>
          <p14:tracePt t="56686" x="574675" y="3351213"/>
          <p14:tracePt t="56692" x="584200" y="3341688"/>
          <p14:tracePt t="56698" x="593725" y="3333750"/>
          <p14:tracePt t="56707" x="603250" y="3333750"/>
          <p14:tracePt t="56713" x="620713" y="3324225"/>
          <p14:tracePt t="56719" x="630238" y="3324225"/>
          <p14:tracePt t="56734" x="647700" y="3314700"/>
          <p14:tracePt t="56741" x="657225" y="3314700"/>
          <p14:tracePt t="56748" x="666750" y="3314700"/>
          <p14:tracePt t="56755" x="676275" y="3314700"/>
          <p14:tracePt t="56762" x="684213" y="3305175"/>
          <p14:tracePt t="56767" x="703263" y="3305175"/>
          <p14:tracePt t="56802" x="712788" y="3305175"/>
          <p14:tracePt t="56816" x="730250" y="3305175"/>
          <p14:tracePt t="56840" x="739775" y="3305175"/>
          <p14:tracePt t="56861" x="749300" y="3305175"/>
          <p14:tracePt t="57426" x="712788" y="3324225"/>
          <p14:tracePt t="57432" x="676275" y="3341688"/>
          <p14:tracePt t="57437" x="639763" y="3370263"/>
          <p14:tracePt t="57451" x="574675" y="3414713"/>
          <p14:tracePt t="57455" x="530225" y="3451225"/>
          <p14:tracePt t="57463" x="493713" y="3487738"/>
          <p14:tracePt t="57482" x="392113" y="3570288"/>
          <p14:tracePt t="57485" x="365125" y="3597275"/>
          <p14:tracePt t="57491" x="319088" y="3643313"/>
          <p14:tracePt t="57497" x="292100" y="3662363"/>
          <p14:tracePt t="57509" x="274638" y="3679825"/>
          <p14:tracePt t="57511" x="265113" y="3689350"/>
          <p14:tracePt t="57518" x="238125" y="3716338"/>
          <p14:tracePt t="57529" x="209550" y="3743325"/>
          <p14:tracePt t="57544" x="173038" y="3798888"/>
          <p14:tracePt t="57559" x="82550" y="3908425"/>
          <p14:tracePt t="57561" x="55563" y="3990975"/>
          <p14:tracePt t="57566" x="46038" y="4017963"/>
          <p14:tracePt t="57575" x="26988" y="4081463"/>
          <p14:tracePt t="57583" x="9525" y="4117975"/>
          <p14:tracePt t="57586" x="9525" y="4146550"/>
          <p14:tracePt t="57697" x="36513" y="4456113"/>
          <p14:tracePt t="57705" x="55563" y="4492625"/>
          <p14:tracePt t="57712" x="55563" y="4502150"/>
          <p14:tracePt t="58859" x="73025" y="4502150"/>
          <p14:tracePt t="58870" x="92075" y="4492625"/>
          <p14:tracePt t="58875" x="92075" y="4483100"/>
          <p14:tracePt t="58882" x="109538" y="4483100"/>
          <p14:tracePt t="58890" x="146050" y="4475163"/>
          <p14:tracePt t="58904" x="182563" y="4465638"/>
          <p14:tracePt t="58916" x="201613" y="4465638"/>
          <p14:tracePt t="58923" x="219075" y="4465638"/>
          <p14:tracePt t="58930" x="246063" y="4456113"/>
          <p14:tracePt t="58939" x="255588" y="4456113"/>
          <p14:tracePt t="58942" x="274638" y="4456113"/>
          <p14:tracePt t="58951" x="292100" y="4456113"/>
          <p14:tracePt t="58958" x="311150" y="4446588"/>
          <p14:tracePt t="58963" x="328613" y="4446588"/>
          <p14:tracePt t="58972" x="338138" y="4446588"/>
          <p14:tracePt t="58980" x="347663" y="4438650"/>
          <p14:tracePt t="58985" x="355600" y="4438650"/>
          <p14:tracePt t="58992" x="365125" y="4438650"/>
          <p14:tracePt t="59000" x="374650" y="4419600"/>
          <p14:tracePt t="59005" x="384175" y="4419600"/>
          <p14:tracePt t="59013" x="392113" y="4419600"/>
          <p14:tracePt t="59023" x="420688" y="4419600"/>
          <p14:tracePt t="59025" x="428625" y="4410075"/>
          <p14:tracePt t="59033" x="438150" y="4410075"/>
          <p14:tracePt t="59042" x="447675" y="4410075"/>
          <p14:tracePt t="59046" x="457200" y="4410075"/>
          <p14:tracePt t="59054" x="465138" y="4402138"/>
          <p14:tracePt t="59062" x="493713" y="4402138"/>
          <p14:tracePt t="59068" x="501650" y="4402138"/>
          <p14:tracePt t="59074" x="511175" y="4402138"/>
          <p14:tracePt t="59083" x="520700" y="4392613"/>
          <p14:tracePt t="59088" x="530225" y="4392613"/>
          <p14:tracePt t="59097" x="538163" y="4392613"/>
          <p14:tracePt t="59104" x="547688" y="4392613"/>
          <p14:tracePt t="59116" x="557213" y="4392613"/>
          <p14:tracePt t="59130" x="566738" y="4392613"/>
          <p14:tracePt t="59144" x="584200" y="4392613"/>
          <p14:tracePt t="59199" x="593725" y="4392613"/>
          <p14:tracePt t="59233" x="603250" y="4392613"/>
          <p14:tracePt t="59270" x="611188" y="4392613"/>
          <p14:tracePt t="59850" x="603250" y="4392613"/>
          <p14:tracePt t="59855" x="593725" y="4392613"/>
          <p14:tracePt t="59867" x="574675" y="4392613"/>
          <p14:tracePt t="59874" x="566738" y="4402138"/>
          <p14:tracePt t="59880" x="557213" y="4402138"/>
          <p14:tracePt t="59887" x="538163" y="4410075"/>
          <p14:tracePt t="59896" x="530225" y="4410075"/>
          <p14:tracePt t="59902" x="520700" y="4410075"/>
          <p14:tracePt t="59907" x="520700" y="4419600"/>
          <p14:tracePt t="59915" x="511175" y="4429125"/>
          <p14:tracePt t="59922" x="501650" y="4438650"/>
          <p14:tracePt t="59929" x="493713" y="4446588"/>
          <p14:tracePt t="59935" x="484188" y="4446588"/>
          <p14:tracePt t="59943" x="484188" y="4475163"/>
          <p14:tracePt t="59951" x="484188" y="4492625"/>
          <p14:tracePt t="59956" x="484188" y="4511675"/>
          <p14:tracePt t="59964" x="484188" y="4529138"/>
          <p14:tracePt t="59970" x="484188" y="4538663"/>
          <p14:tracePt t="59978" x="484188" y="4565650"/>
          <p14:tracePt t="59987" x="484188" y="4584700"/>
          <p14:tracePt t="59991" x="484188" y="4602163"/>
          <p14:tracePt t="59997" x="484188" y="4621213"/>
          <p14:tracePt t="60004" x="484188" y="4629150"/>
          <p14:tracePt t="60013" x="484188" y="4665663"/>
          <p14:tracePt t="60018" x="484188" y="4675188"/>
          <p14:tracePt t="60035" x="484188" y="4694238"/>
          <p14:tracePt t="60040" x="484188" y="4702175"/>
          <p14:tracePt t="60044" x="484188" y="4721225"/>
          <p14:tracePt t="60053" x="484188" y="4738688"/>
          <p14:tracePt t="60063" x="484188" y="4757738"/>
          <p14:tracePt t="60066" x="484188" y="4775200"/>
          <p14:tracePt t="60074" x="493713" y="4794250"/>
          <p14:tracePt t="60081" x="493713" y="4830763"/>
          <p14:tracePt t="60089" x="501650" y="4867275"/>
          <p14:tracePt t="60092" x="501650" y="4876800"/>
          <p14:tracePt t="60103" x="511175" y="4903788"/>
          <p14:tracePt t="60108" x="511175" y="4940300"/>
          <p14:tracePt t="60114" x="511175" y="4949825"/>
          <p14:tracePt t="60122" x="520700" y="4967288"/>
          <p14:tracePt t="60132" x="520700" y="4976813"/>
          <p14:tracePt t="60143" x="520700" y="4995863"/>
          <p14:tracePt t="60149" x="520700" y="5013325"/>
          <p14:tracePt t="60155" x="520700" y="5032375"/>
          <p14:tracePt t="60166" x="520700" y="5049838"/>
          <p14:tracePt t="60170" x="520700" y="5076825"/>
          <p14:tracePt t="60177" x="520700" y="5122863"/>
          <p14:tracePt t="60183" x="520700" y="5132388"/>
          <p14:tracePt t="60191" x="520700" y="5149850"/>
          <p14:tracePt t="60202" x="520700" y="5168900"/>
          <p14:tracePt t="60204" x="520700" y="5214938"/>
          <p14:tracePt t="60210" x="520700" y="5222875"/>
          <p14:tracePt t="60218" x="520700" y="5241925"/>
          <p14:tracePt t="60224" x="520700" y="5251450"/>
          <p14:tracePt t="60233" x="520700" y="5268913"/>
          <p14:tracePt t="60239" x="520700" y="5287963"/>
          <p14:tracePt t="60249" x="520700" y="5305425"/>
          <p14:tracePt t="60253" x="520700" y="5324475"/>
          <p14:tracePt t="60260" x="520700" y="5341938"/>
          <p14:tracePt t="60266" x="520700" y="5360988"/>
          <p14:tracePt t="60272" x="520700" y="5387975"/>
          <p14:tracePt t="60279" x="520700" y="5405438"/>
          <p14:tracePt t="60288" x="520700" y="5414963"/>
          <p14:tracePt t="60300" x="520700" y="5461000"/>
          <p14:tracePt t="60305" x="520700" y="5487988"/>
          <p14:tracePt t="60316" x="520700" y="5514975"/>
          <p14:tracePt t="60334" x="530225" y="5543550"/>
          <p14:tracePt t="60354" x="538163" y="5588000"/>
          <p14:tracePt t="60369" x="538163" y="5597525"/>
          <p14:tracePt t="60383" x="538163" y="5616575"/>
          <p14:tracePt t="60394" x="538163" y="5634038"/>
          <p14:tracePt t="60400" x="557213" y="5643563"/>
          <p14:tracePt t="60409" x="557213" y="5661025"/>
          <p14:tracePt t="60421" x="557213" y="5670550"/>
          <p14:tracePt t="60437" x="557213" y="5689600"/>
          <p14:tracePt t="60447" x="557213" y="5707063"/>
          <p14:tracePt t="60460" x="566738" y="5734050"/>
          <p14:tracePt t="60473" x="566738" y="5743575"/>
          <p14:tracePt t="60487" x="566738" y="5780088"/>
          <p14:tracePt t="60500" x="566738" y="5789613"/>
          <p14:tracePt t="60514" x="566738" y="5799138"/>
          <p14:tracePt t="60525" x="566738" y="5835650"/>
          <p14:tracePt t="60529" x="566738" y="5853113"/>
          <p14:tracePt t="60541" x="566738" y="5862638"/>
          <p14:tracePt t="60554" x="566738" y="5881688"/>
          <p14:tracePt t="60565" x="566738" y="5908675"/>
          <p14:tracePt t="60572" x="566738" y="5918200"/>
          <p14:tracePt t="60592" x="566738" y="5926138"/>
          <p14:tracePt t="60608" x="566738" y="5935663"/>
          <p14:tracePt t="60626" x="566738" y="5945188"/>
          <p14:tracePt t="60659" x="566738" y="5954713"/>
          <p14:tracePt t="60683" x="566738" y="5962650"/>
          <p14:tracePt t="60715" x="566738" y="5981700"/>
          <p14:tracePt t="60745" x="566738" y="5991225"/>
          <p14:tracePt t="61640" x="557213" y="5972175"/>
          <p14:tracePt t="61647" x="547688" y="5954713"/>
          <p14:tracePt t="61654" x="547688" y="5935663"/>
          <p14:tracePt t="61675" x="538163" y="5843588"/>
          <p14:tracePt t="61686" x="538163" y="5789613"/>
          <p14:tracePt t="61690" x="538163" y="5762625"/>
          <p14:tracePt t="61698" x="538163" y="5753100"/>
          <p14:tracePt t="61705" x="538163" y="5726113"/>
          <p14:tracePt t="61712" x="538163" y="5697538"/>
          <p14:tracePt t="61719" x="538163" y="5680075"/>
          <p14:tracePt t="61728" x="538163" y="5670550"/>
          <p14:tracePt t="61731" x="538163" y="5653088"/>
          <p14:tracePt t="61742" x="538163" y="5634038"/>
          <p14:tracePt t="61746" x="538163" y="5607050"/>
          <p14:tracePt t="61752" x="538163" y="5597525"/>
          <p14:tracePt t="61761" x="538163" y="5588000"/>
          <p14:tracePt t="61769" x="538163" y="5580063"/>
          <p14:tracePt t="61774" x="538163" y="5543550"/>
          <p14:tracePt t="61781" x="538163" y="5534025"/>
          <p14:tracePt t="61790" x="538163" y="5507038"/>
          <p14:tracePt t="61795" x="538163" y="5497513"/>
          <p14:tracePt t="61805" x="538163" y="5470525"/>
          <p14:tracePt t="61812" x="538163" y="5451475"/>
          <p14:tracePt t="61828" x="538163" y="5387975"/>
          <p14:tracePt t="61839" x="547688" y="5332413"/>
          <p14:tracePt t="61844" x="547688" y="5324475"/>
          <p14:tracePt t="61851" x="547688" y="5305425"/>
          <p14:tracePt t="61856" x="547688" y="5295900"/>
          <p14:tracePt t="61866" x="547688" y="5287963"/>
          <p14:tracePt t="61884" x="547688" y="5251450"/>
          <p14:tracePt t="61904" x="557213" y="5195888"/>
          <p14:tracePt t="61915" x="566738" y="5159375"/>
          <p14:tracePt t="61931" x="566738" y="5132388"/>
          <p14:tracePt t="61946" x="574675" y="5095875"/>
          <p14:tracePt t="61959" x="584200" y="5076825"/>
          <p14:tracePt t="61969" x="584200" y="5068888"/>
          <p14:tracePt t="61980" x="584200" y="5059363"/>
          <p14:tracePt t="61995" x="593725" y="5032375"/>
          <p14:tracePt t="62008" x="603250" y="5022850"/>
          <p14:tracePt t="62021" x="603250" y="4995863"/>
          <p14:tracePt t="62032" x="611188" y="4986338"/>
          <p14:tracePt t="62044" x="620713" y="4976813"/>
          <p14:tracePt t="62059" x="620713" y="4959350"/>
          <p14:tracePt t="62067" x="630238" y="4949825"/>
          <p14:tracePt t="62091" x="630238" y="4940300"/>
          <p14:tracePt t="62121" x="639763" y="4940300"/>
          <p14:tracePt t="62155" x="647700" y="4930775"/>
          <p14:tracePt t="63388" x="657225" y="4913313"/>
          <p14:tracePt t="63401" x="666750" y="4903788"/>
          <p14:tracePt t="63412" x="676275" y="4894263"/>
          <p14:tracePt t="63422" x="676275" y="4884738"/>
          <p14:tracePt t="63434" x="676275" y="4876800"/>
          <p14:tracePt t="63454" x="684213" y="4867275"/>
          <p14:tracePt t="63462" x="684213" y="4857750"/>
          <p14:tracePt t="63483" x="693738" y="4848225"/>
          <p14:tracePt t="63511" x="693738" y="4830763"/>
          <p14:tracePt t="63526" x="703263" y="4811713"/>
          <p14:tracePt t="63531" x="703263" y="4803775"/>
          <p14:tracePt t="63553" x="703263" y="4794250"/>
          <p14:tracePt t="63559" x="712788" y="4784725"/>
          <p14:tracePt t="63579" x="712788" y="4767263"/>
          <p14:tracePt t="63615" x="712788" y="4757738"/>
          <p14:tracePt t="63650" x="720725" y="4748213"/>
          <p14:tracePt t="64923" x="730250" y="4748213"/>
          <p14:tracePt t="64930" x="739775" y="4748213"/>
          <p14:tracePt t="64936" x="749300" y="4748213"/>
          <p14:tracePt t="64943" x="757238" y="4748213"/>
          <p14:tracePt t="64955" x="766763" y="4748213"/>
          <p14:tracePt t="64964" x="776288" y="4748213"/>
          <p14:tracePt t="64981" x="812800" y="4748213"/>
          <p14:tracePt t="64989" x="822325" y="4748213"/>
          <p14:tracePt t="64996" x="839788" y="4757738"/>
          <p14:tracePt t="65003" x="858838" y="4757738"/>
          <p14:tracePt t="65009" x="885825" y="4757738"/>
          <p14:tracePt t="65017" x="912813" y="4757738"/>
          <p14:tracePt t="65027" x="931863" y="4767263"/>
          <p14:tracePt t="65029" x="949325" y="4767263"/>
          <p14:tracePt t="65038" x="958850" y="4767263"/>
          <p14:tracePt t="65044" x="985838" y="4767263"/>
          <p14:tracePt t="65051" x="995363" y="4767263"/>
          <p14:tracePt t="65059" x="1004888" y="4767263"/>
          <p14:tracePt t="65086" x="1022350" y="4767263"/>
          <p14:tracePt t="65095" x="1031875" y="4767263"/>
          <p14:tracePt t="65104" x="1058863" y="4775200"/>
          <p14:tracePt t="65124" x="1104900" y="4775200"/>
          <p14:tracePt t="65129" x="1104900" y="4784725"/>
          <p14:tracePt t="65134" x="1114425" y="4784725"/>
          <p14:tracePt t="65140" x="1141413" y="4784725"/>
          <p14:tracePt t="65148" x="1150938" y="4784725"/>
          <p14:tracePt t="65156" x="1160463" y="4794250"/>
          <p14:tracePt t="65163" x="1168400" y="4794250"/>
          <p14:tracePt t="65185" x="1177925" y="4794250"/>
          <p14:tracePt t="65213" x="1187450" y="4794250"/>
          <p14:tracePt t="65225" x="1196975" y="4794250"/>
          <p14:tracePt t="65232" x="1204913" y="4794250"/>
          <p14:tracePt t="65237" x="1223963" y="4794250"/>
          <p14:tracePt t="65251" x="1233488" y="4794250"/>
          <p14:tracePt t="65280" x="1241425" y="4794250"/>
          <p14:tracePt t="65294" x="1250950" y="4794250"/>
          <p14:tracePt t="65307" x="1260475" y="4794250"/>
          <p14:tracePt t="65322" x="1270000" y="4794250"/>
          <p14:tracePt t="65335" x="1296988" y="4794250"/>
          <p14:tracePt t="65346" x="1306513" y="4794250"/>
          <p14:tracePt t="65363" x="1314450" y="4794250"/>
          <p14:tracePt t="65376" x="1323975" y="4794250"/>
          <p14:tracePt t="65385" x="1333500" y="4794250"/>
          <p14:tracePt t="65424" x="1343025" y="4794250"/>
          <p14:tracePt t="65453" x="1350963" y="4794250"/>
          <p14:tracePt t="66391" x="1343025" y="4794250"/>
          <p14:tracePt t="66404" x="1314450" y="4794250"/>
          <p14:tracePt t="66421" x="1270000" y="4784725"/>
          <p14:tracePt t="66436" x="1233488" y="4784725"/>
          <p14:tracePt t="66445" x="1204913" y="4784725"/>
          <p14:tracePt t="66450" x="1177925" y="4784725"/>
          <p14:tracePt t="66456" x="1168400" y="4784725"/>
          <p14:tracePt t="66465" x="1150938" y="4784725"/>
          <p14:tracePt t="66469" x="1141413" y="4784725"/>
          <p14:tracePt t="66485" x="1131888" y="4784725"/>
          <p14:tracePt t="66489" x="1123950" y="4784725"/>
          <p14:tracePt t="66498" x="1114425" y="4784725"/>
          <p14:tracePt t="66505" x="1095375" y="4794250"/>
          <p14:tracePt t="66510" x="1087438" y="4794250"/>
          <p14:tracePt t="66518" x="1077913" y="4794250"/>
          <p14:tracePt t="66527" x="1077913" y="4803775"/>
          <p14:tracePt t="66532" x="1068388" y="4803775"/>
          <p14:tracePt t="66538" x="1058863" y="4811713"/>
          <p14:tracePt t="66547" x="1050925" y="4811713"/>
          <p14:tracePt t="66552" x="1041400" y="4811713"/>
          <p14:tracePt t="66560" x="1031875" y="4821238"/>
          <p14:tracePt t="66565" x="1022350" y="4821238"/>
          <p14:tracePt t="66574" x="1004888" y="4830763"/>
          <p14:tracePt t="66579" x="995363" y="4830763"/>
          <p14:tracePt t="66590" x="985838" y="4830763"/>
          <p14:tracePt t="66615" x="949325" y="4840288"/>
          <p14:tracePt t="66619" x="941388" y="4840288"/>
          <p14:tracePt t="66630" x="931863" y="4840288"/>
          <p14:tracePt t="66644" x="922338" y="4840288"/>
          <p14:tracePt t="66656" x="912813" y="4840288"/>
          <p14:tracePt t="66675" x="904875" y="4848225"/>
          <p14:tracePt t="66685" x="895350" y="4848225"/>
          <p14:tracePt t="66697" x="885825" y="4848225"/>
          <p14:tracePt t="66720" x="876300" y="4857750"/>
          <p14:tracePt t="66741" x="868363" y="4857750"/>
          <p14:tracePt t="66769" x="849313" y="4857750"/>
          <p14:tracePt t="66806" x="839788" y="4857750"/>
          <p14:tracePt t="66837" x="831850" y="4857750"/>
          <p14:tracePt t="66844" x="831850" y="4876800"/>
          <p14:tracePt t="66968" x="831850" y="4884738"/>
          <p14:tracePt t="66981" x="831850" y="4894263"/>
          <p14:tracePt t="66997" x="831850" y="4903788"/>
          <p14:tracePt t="67002" x="831850" y="4913313"/>
          <p14:tracePt t="67008" x="831850" y="4922838"/>
          <p14:tracePt t="67014" x="831850" y="4930775"/>
          <p14:tracePt t="67021" x="831850" y="4940300"/>
          <p14:tracePt t="67027" x="831850" y="4959350"/>
          <p14:tracePt t="67047" x="831850" y="4967288"/>
          <p14:tracePt t="67049" x="831850" y="4976813"/>
          <p14:tracePt t="67080" x="831850" y="4986338"/>
          <p14:tracePt t="67096" x="831850" y="4995863"/>
          <p14:tracePt t="67112" x="831850" y="5003800"/>
          <p14:tracePt t="67143" x="831850" y="5013325"/>
          <p14:tracePt t="67176" x="831850" y="5022850"/>
          <p14:tracePt t="67200" x="831850" y="5040313"/>
          <p14:tracePt t="67215" x="839788" y="5040313"/>
          <p14:tracePt t="67241" x="858838" y="5040313"/>
          <p14:tracePt t="67256" x="868363" y="5040313"/>
          <p14:tracePt t="67275" x="876300" y="5040313"/>
          <p14:tracePt t="67283" x="895350" y="5040313"/>
          <p14:tracePt t="67307" x="922338" y="5040313"/>
          <p14:tracePt t="67316" x="949325" y="5040313"/>
          <p14:tracePt t="67325" x="985838" y="5032375"/>
          <p14:tracePt t="67339" x="995363" y="5032375"/>
          <p14:tracePt t="67352" x="1004888" y="5032375"/>
          <p14:tracePt t="67360" x="1014413" y="5032375"/>
          <p14:tracePt t="67380" x="1031875" y="5032375"/>
          <p14:tracePt t="67394" x="1041400" y="5032375"/>
          <p14:tracePt t="67427" x="1058863" y="5022850"/>
          <p14:tracePt t="67437" x="1068388" y="5022850"/>
          <p14:tracePt t="67485" x="1077913" y="5013325"/>
          <p14:tracePt t="67522" x="1087438" y="5013325"/>
          <p14:tracePt t="69955" x="1068388" y="5003800"/>
          <p14:tracePt t="69961" x="1041400" y="5003800"/>
          <p14:tracePt t="69967" x="995363" y="4995863"/>
          <p14:tracePt t="69975" x="968375" y="4995863"/>
          <p14:tracePt t="69981" x="941388" y="4986338"/>
          <p14:tracePt t="69987" x="912813" y="4976813"/>
          <p14:tracePt t="69994" x="868363" y="4976813"/>
          <p14:tracePt t="70002" x="839788" y="4967288"/>
          <p14:tracePt t="70009" x="812800" y="4959350"/>
          <p14:tracePt t="70016" x="766763" y="4959350"/>
          <p14:tracePt t="70023" x="749300" y="4949825"/>
          <p14:tracePt t="70029" x="730250" y="4949825"/>
          <p14:tracePt t="70035" x="712788" y="4949825"/>
          <p14:tracePt t="70045" x="684213" y="4940300"/>
          <p14:tracePt t="70050" x="676275" y="4940300"/>
          <p14:tracePt t="70055" x="657225" y="4940300"/>
          <p14:tracePt t="70065" x="639763" y="4940300"/>
          <p14:tracePt t="70071" x="630238" y="4940300"/>
          <p14:tracePt t="70077" x="611188" y="4940300"/>
          <p14:tracePt t="70083" x="603250" y="4940300"/>
          <p14:tracePt t="70091" x="584200" y="4940300"/>
          <p14:tracePt t="70099" x="566738" y="4940300"/>
          <p14:tracePt t="70105" x="557213" y="4940300"/>
          <p14:tracePt t="70114" x="538163" y="4940300"/>
          <p14:tracePt t="70118" x="511175" y="4940300"/>
          <p14:tracePt t="70125" x="501650" y="4940300"/>
          <p14:tracePt t="70131" x="493713" y="4940300"/>
          <p14:tracePt t="70146" x="484188" y="4940300"/>
          <p14:tracePt t="70173" x="474663" y="4940300"/>
          <p14:tracePt t="70198" x="465138" y="4940300"/>
          <p14:tracePt t="70201" x="465138" y="4949825"/>
          <p14:tracePt t="70208" x="457200" y="4959350"/>
          <p14:tracePt t="70215" x="447675" y="4976813"/>
          <p14:tracePt t="70221" x="428625" y="4995863"/>
          <p14:tracePt t="70228" x="420688" y="5003800"/>
          <p14:tracePt t="70235" x="420688" y="5032375"/>
          <p14:tracePt t="70244" x="420688" y="5040313"/>
          <p14:tracePt t="70251" x="420688" y="5059363"/>
          <p14:tracePt t="70256" x="420688" y="5095875"/>
          <p14:tracePt t="70268" x="420688" y="5113338"/>
          <p14:tracePt t="70270" x="420688" y="5132388"/>
          <p14:tracePt t="70283" x="438150" y="5178425"/>
          <p14:tracePt t="70291" x="438150" y="5195888"/>
          <p14:tracePt t="70298" x="447675" y="5214938"/>
          <p14:tracePt t="70305" x="447675" y="5232400"/>
          <p14:tracePt t="70319" x="474663" y="5287963"/>
          <p14:tracePt t="70324" x="474663" y="5305425"/>
          <p14:tracePt t="70332" x="484188" y="5324475"/>
          <p14:tracePt t="70341" x="484188" y="5332413"/>
          <p14:tracePt t="70346" x="484188" y="5360988"/>
          <p14:tracePt t="70356" x="484188" y="5368925"/>
          <p14:tracePt t="70359" x="484188" y="5387975"/>
          <p14:tracePt t="70373" x="484188" y="5397500"/>
          <p14:tracePt t="70381" x="493713" y="5414963"/>
          <p14:tracePt t="70387" x="493713" y="5441950"/>
          <p14:tracePt t="70396" x="493713" y="5451475"/>
          <p14:tracePt t="70402" x="501650" y="5470525"/>
          <p14:tracePt t="70407" x="501650" y="5487988"/>
          <p14:tracePt t="70417" x="511175" y="5507038"/>
          <p14:tracePt t="70420" x="511175" y="5524500"/>
          <p14:tracePt t="70428" x="511175" y="5551488"/>
          <p14:tracePt t="70435" x="511175" y="5561013"/>
          <p14:tracePt t="70442" x="511175" y="5570538"/>
          <p14:tracePt t="71050" x="520700" y="5570538"/>
          <p14:tracePt t="71057" x="538163" y="5570538"/>
          <p14:tracePt t="71064" x="547688" y="5570538"/>
          <p14:tracePt t="71075" x="566738" y="5570538"/>
          <p14:tracePt t="71084" x="611188" y="5570538"/>
          <p14:tracePt t="71091" x="620713" y="5570538"/>
          <p14:tracePt t="71098" x="630238" y="5570538"/>
          <p14:tracePt t="71111" x="647700" y="5570538"/>
          <p14:tracePt t="71117" x="666750" y="5570538"/>
          <p14:tracePt t="71124" x="684213" y="5570538"/>
          <p14:tracePt t="71131" x="703263" y="5570538"/>
          <p14:tracePt t="71137" x="712788" y="5570538"/>
          <p14:tracePt t="71145" x="739775" y="5570538"/>
          <p14:tracePt t="71154" x="749300" y="5570538"/>
          <p14:tracePt t="71159" x="766763" y="5570538"/>
          <p14:tracePt t="71166" x="785813" y="5561013"/>
          <p14:tracePt t="71173" x="803275" y="5561013"/>
          <p14:tracePt t="71179" x="812800" y="5561013"/>
          <p14:tracePt t="71186" x="831850" y="5561013"/>
          <p14:tracePt t="71201" x="858838" y="5551488"/>
          <p14:tracePt t="71213" x="868363" y="5551488"/>
          <p14:tracePt t="71223" x="876300" y="5551488"/>
          <p14:tracePt t="71234" x="895350" y="5551488"/>
          <p14:tracePt t="71253" x="912813" y="5543550"/>
          <p14:tracePt t="71263" x="931863" y="5543550"/>
          <p14:tracePt t="71270" x="941388" y="5534025"/>
          <p14:tracePt t="71283" x="958850" y="5534025"/>
          <p14:tracePt t="71296" x="977900" y="5524500"/>
          <p14:tracePt t="71313" x="985838" y="5514975"/>
          <p14:tracePt t="71325" x="995363" y="5514975"/>
          <p14:tracePt t="71338" x="1004888" y="5507038"/>
          <p14:tracePt t="71345" x="1022350" y="5507038"/>
          <p14:tracePt t="71361" x="1031875" y="5487988"/>
          <p14:tracePt t="71364" x="1041400" y="5487988"/>
          <p14:tracePt t="71371" x="1050925" y="5478463"/>
          <p14:tracePt t="71376" x="1058863" y="5478463"/>
          <p14:tracePt t="71384" x="1077913" y="5478463"/>
          <p14:tracePt t="71392" x="1087438" y="5470525"/>
          <p14:tracePt t="71400" x="1095375" y="5470525"/>
          <p14:tracePt t="71406" x="1104900" y="5470525"/>
          <p14:tracePt t="71413" x="1114425" y="5470525"/>
          <p14:tracePt t="71434" x="1131888" y="5470525"/>
          <p14:tracePt t="71444" x="1150938" y="5470525"/>
          <p14:tracePt t="71458" x="1160463" y="5461000"/>
          <p14:tracePt t="71466" x="1168400" y="5461000"/>
          <p14:tracePt t="71472" x="1177925" y="5461000"/>
          <p14:tracePt t="71480" x="1196975" y="5461000"/>
          <p14:tracePt t="71492" x="1214438" y="5461000"/>
          <p14:tracePt t="71494" x="1223963" y="5461000"/>
          <p14:tracePt t="71503" x="1233488" y="5461000"/>
          <p14:tracePt t="71510" x="1250950" y="5461000"/>
          <p14:tracePt t="71523" x="1270000" y="5461000"/>
          <p14:tracePt t="71530" x="1277938" y="5461000"/>
          <p14:tracePt t="71538" x="1296988" y="5461000"/>
          <p14:tracePt t="71542" x="1306513" y="5461000"/>
          <p14:tracePt t="71553" x="1323975" y="5461000"/>
          <p14:tracePt t="71563" x="1350963" y="5461000"/>
          <p14:tracePt t="71572" x="1370013" y="5461000"/>
          <p14:tracePt t="71577" x="1397000" y="5451475"/>
          <p14:tracePt t="71585" x="1406525" y="5451475"/>
          <p14:tracePt t="71593" x="1443038" y="5451475"/>
          <p14:tracePt t="71598" x="1452563" y="5451475"/>
          <p14:tracePt t="71606" x="1460500" y="5451475"/>
          <p14:tracePt t="71613" x="1470025" y="5451475"/>
          <p14:tracePt t="71619" x="1489075" y="5451475"/>
          <p14:tracePt t="71626" x="1497013" y="5451475"/>
          <p14:tracePt t="71641" x="1506538" y="5451475"/>
          <p14:tracePt t="71649" x="1516063" y="5451475"/>
          <p14:tracePt t="71654" x="1533525" y="5451475"/>
          <p14:tracePt t="71665" x="1552575" y="5451475"/>
          <p14:tracePt t="71669" x="1562100" y="5451475"/>
          <p14:tracePt t="71674" x="1570038" y="5451475"/>
          <p14:tracePt t="71682" x="1589088" y="5451475"/>
          <p14:tracePt t="71689" x="1625600" y="5451475"/>
          <p14:tracePt t="71695" x="1644650" y="5451475"/>
          <p14:tracePt t="71710" x="1662113" y="5451475"/>
          <p14:tracePt t="71714" x="1681163" y="5451475"/>
          <p14:tracePt t="71723" x="1725613" y="5451475"/>
          <p14:tracePt t="71731" x="1744663" y="5451475"/>
          <p14:tracePt t="71735" x="1754188" y="5451475"/>
          <p14:tracePt t="71743" x="1790700" y="5451475"/>
          <p14:tracePt t="71750" x="1817688" y="5451475"/>
          <p14:tracePt t="71757" x="1844675" y="5434013"/>
          <p14:tracePt t="71764" x="1871663" y="5434013"/>
          <p14:tracePt t="71771" x="1927225" y="5434013"/>
          <p14:tracePt t="71778" x="1944688" y="5434013"/>
          <p14:tracePt t="71785" x="1981200" y="5424488"/>
          <p14:tracePt t="71792" x="1990725" y="5424488"/>
          <p14:tracePt t="71798" x="2027238" y="5424488"/>
          <p14:tracePt t="71805" x="2036763" y="5424488"/>
          <p14:tracePt t="71814" x="2046288" y="5424488"/>
          <p14:tracePt t="71827" x="2073275" y="5424488"/>
          <p14:tracePt t="71834" x="2082800" y="5424488"/>
          <p14:tracePt t="71842" x="2100263" y="5424488"/>
          <p14:tracePt t="71855" x="2119313" y="5424488"/>
          <p14:tracePt t="71871" x="2146300" y="5424488"/>
          <p14:tracePt t="71875" x="2155825" y="5424488"/>
          <p14:tracePt t="71881" x="2163763" y="5424488"/>
          <p14:tracePt t="71890" x="2182813" y="5424488"/>
          <p14:tracePt t="71895" x="2200275" y="5397500"/>
          <p14:tracePt t="71907" x="2209800" y="5397500"/>
          <p14:tracePt t="71912" x="2219325" y="5387975"/>
          <p14:tracePt t="71917" x="2228850" y="5387975"/>
          <p14:tracePt t="71921" x="2265363" y="5378450"/>
          <p14:tracePt t="71930" x="2273300" y="5378450"/>
          <p14:tracePt t="71938" x="2292350" y="5378450"/>
          <p14:tracePt t="71944" x="2309813" y="5378450"/>
          <p14:tracePt t="71949" x="2338388" y="5368925"/>
          <p14:tracePt t="71958" x="2355850" y="5368925"/>
          <p14:tracePt t="71965" x="2374900" y="5368925"/>
          <p14:tracePt t="76166" x="2365375" y="5368925"/>
          <p14:tracePt t="76171" x="2338388" y="5368925"/>
          <p14:tracePt t="76176" x="2309813" y="5368925"/>
          <p14:tracePt t="76184" x="2282825" y="5368925"/>
          <p14:tracePt t="76190" x="2246313" y="5368925"/>
          <p14:tracePt t="76198" x="2228850" y="5368925"/>
          <p14:tracePt t="76205" x="2192338" y="5368925"/>
          <p14:tracePt t="76211" x="2173288" y="5368925"/>
          <p14:tracePt t="76218" x="2163763" y="5368925"/>
          <p14:tracePt t="76234" x="2119313" y="5368925"/>
          <p14:tracePt t="76242" x="2082800" y="5368925"/>
          <p14:tracePt t="76245" x="2063750" y="5368925"/>
          <p14:tracePt t="76253" x="2046288" y="5368925"/>
          <p14:tracePt t="76259" x="2027238" y="5368925"/>
          <p14:tracePt t="76265" x="2009775" y="5368925"/>
          <p14:tracePt t="76274" x="2000250" y="5368925"/>
          <p14:tracePt t="76280" x="1990725" y="5368925"/>
          <p14:tracePt t="76295" x="1981200" y="5368925"/>
          <p14:tracePt t="76302" x="1973263" y="5368925"/>
          <p14:tracePt t="76307" x="1963738" y="5368925"/>
          <p14:tracePt t="76317" x="1954213" y="5368925"/>
          <p14:tracePt t="76329" x="1936750" y="5368925"/>
          <p14:tracePt t="76336" x="1927225" y="5368925"/>
          <p14:tracePt t="76344" x="1917700" y="5368925"/>
          <p14:tracePt t="76355" x="1908175" y="5368925"/>
          <p14:tracePt t="76367" x="1900238" y="5368925"/>
          <p14:tracePt t="76378" x="1890713" y="5368925"/>
          <p14:tracePt t="76400" x="1881188" y="5368925"/>
          <p14:tracePt t="76417" x="1871663" y="5368925"/>
          <p14:tracePt t="76424" x="1854200" y="5368925"/>
          <p14:tracePt t="76431" x="1844675" y="5368925"/>
          <p14:tracePt t="76445" x="1835150" y="5368925"/>
          <p14:tracePt t="76458" x="1827213" y="5368925"/>
          <p14:tracePt t="76472" x="1817688" y="5368925"/>
          <p14:tracePt t="76486" x="1808163" y="5368925"/>
          <p14:tracePt t="76493" x="1798638" y="5368925"/>
          <p14:tracePt t="76499" x="1790700" y="5368925"/>
          <p14:tracePt t="76506" x="1781175" y="5368925"/>
          <p14:tracePt t="76513" x="1754188" y="5368925"/>
          <p14:tracePt t="76519" x="1735138" y="5368925"/>
          <p14:tracePt t="76526" x="1717675" y="5368925"/>
          <p14:tracePt t="76542" x="1698625" y="5368925"/>
          <p14:tracePt t="76549" x="1671638" y="5378450"/>
          <p14:tracePt t="76556" x="1662113" y="5378450"/>
          <p14:tracePt t="76562" x="1644650" y="5378450"/>
          <p14:tracePt t="76569" x="1635125" y="5378450"/>
          <p14:tracePt t="76577" x="1625600" y="5378450"/>
          <p14:tracePt t="76583" x="1616075" y="5378450"/>
          <p14:tracePt t="76591" x="1606550" y="5378450"/>
          <p14:tracePt t="76597" x="1598613" y="5378450"/>
          <p14:tracePt t="76611" x="1589088" y="5378450"/>
          <p14:tracePt t="76646" x="1579563" y="5378450"/>
          <p14:tracePt t="76682" x="1570038" y="5378450"/>
          <p14:tracePt t="76708" x="1562100" y="5378450"/>
          <p14:tracePt t="76722" x="1552575" y="5378450"/>
          <p14:tracePt t="76730" x="1552575" y="5387975"/>
          <p14:tracePt t="76735" x="1543050" y="5387975"/>
          <p14:tracePt t="76762" x="1543050" y="5397500"/>
          <p14:tracePt t="76803" x="1533525" y="5397500"/>
          <p14:tracePt t="76858" x="1552575" y="5397500"/>
          <p14:tracePt t="76865" x="1570038" y="5397500"/>
          <p14:tracePt t="76872" x="1598613" y="5397500"/>
          <p14:tracePt t="76883" x="1625600" y="5397500"/>
          <p14:tracePt t="76900" x="1689100" y="5397500"/>
          <p14:tracePt t="76910" x="1717675" y="5397500"/>
          <p14:tracePt t="76914" x="1725613" y="5397500"/>
          <p14:tracePt t="76920" x="1744663" y="5397500"/>
          <p14:tracePt t="76930" x="1762125" y="5397500"/>
          <p14:tracePt t="76935" x="1781175" y="5397500"/>
          <p14:tracePt t="76942" x="1808163" y="5397500"/>
          <p14:tracePt t="76949" x="1817688" y="5387975"/>
          <p14:tracePt t="76955" x="1844675" y="5378450"/>
          <p14:tracePt t="76961" x="1871663" y="5368925"/>
          <p14:tracePt t="76968" x="1900238" y="5368925"/>
          <p14:tracePt t="76975" x="1917700" y="5368925"/>
          <p14:tracePt t="76982" x="1936750" y="5368925"/>
          <p14:tracePt t="76988" x="1954213" y="5368925"/>
          <p14:tracePt t="76996" x="1973263" y="5368925"/>
          <p14:tracePt t="77002" x="2000250" y="5368925"/>
          <p14:tracePt t="77009" x="2009775" y="5368925"/>
          <p14:tracePt t="77017" x="2017713" y="5368925"/>
          <p14:tracePt t="77023" x="2027238" y="5368925"/>
          <p14:tracePt t="77030" x="2036763" y="5368925"/>
          <p14:tracePt t="77045" x="2046288" y="5368925"/>
          <p14:tracePt t="77085" x="2054225" y="5368925"/>
          <p14:tracePt t="77583" x="2046288" y="5368925"/>
          <p14:tracePt t="77590" x="2027238" y="5368925"/>
          <p14:tracePt t="77594" x="2017713" y="5368925"/>
          <p14:tracePt t="77611" x="1963738" y="5368925"/>
          <p14:tracePt t="77624" x="1927225" y="5368925"/>
          <p14:tracePt t="77632" x="1917700" y="5368925"/>
          <p14:tracePt t="77637" x="1871663" y="5368925"/>
          <p14:tracePt t="77644" x="1863725" y="5368925"/>
          <p14:tracePt t="77651" x="1844675" y="5368925"/>
          <p14:tracePt t="77659" x="1817688" y="5368925"/>
          <p14:tracePt t="77665" x="1790700" y="5368925"/>
          <p14:tracePt t="77671" x="1771650" y="5368925"/>
          <p14:tracePt t="77678" x="1762125" y="5368925"/>
          <p14:tracePt t="77686" x="1754188" y="5368925"/>
          <p14:tracePt t="77699" x="1744663" y="5368925"/>
          <p14:tracePt t="77704" x="1735138" y="5368925"/>
          <p14:tracePt t="77711" x="1725613" y="5368925"/>
          <p14:tracePt t="77720" x="1708150" y="5368925"/>
          <p14:tracePt t="77726" x="1698625" y="5368925"/>
          <p14:tracePt t="77732" x="1681163" y="5360988"/>
          <p14:tracePt t="77745" x="1671638" y="5360988"/>
          <p14:tracePt t="77754" x="1662113" y="5360988"/>
          <p14:tracePt t="77761" x="1652588" y="5360988"/>
          <p14:tracePt t="77767" x="1644650" y="5360988"/>
          <p14:tracePt t="77774" x="1625600" y="5360988"/>
          <p14:tracePt t="77780" x="1616075" y="5360988"/>
          <p14:tracePt t="77794" x="1606550" y="5360988"/>
          <p14:tracePt t="77802" x="1598613" y="5360988"/>
          <p14:tracePt t="77808" x="1589088" y="5360988"/>
          <p14:tracePt t="77822" x="1579563" y="5360988"/>
          <p14:tracePt t="77835" x="1570038" y="5360988"/>
          <p14:tracePt t="77891" x="1552575" y="5360988"/>
          <p14:tracePt t="77928" x="1543050" y="5360988"/>
          <p14:tracePt t="77961" x="1533525" y="5360988"/>
          <p14:tracePt t="77995" x="1525588" y="5360988"/>
          <p14:tracePt t="78035" x="1516063" y="5360988"/>
          <p14:tracePt t="78071" x="1506538" y="5360988"/>
          <p14:tracePt t="78119" x="1506538" y="5368925"/>
          <p14:tracePt t="78134" x="1497013" y="5368925"/>
          <p14:tracePt t="78154" x="1497013" y="5378450"/>
          <p14:tracePt t="78188" x="1497013" y="5387975"/>
          <p14:tracePt t="78299" x="1506538" y="5387975"/>
          <p14:tracePt t="78313" x="1516063" y="5387975"/>
          <p14:tracePt t="78332" x="1525588" y="5378450"/>
          <p14:tracePt t="78360" x="1533525" y="5368925"/>
          <p14:tracePt t="78387" x="1543050" y="5360988"/>
          <p14:tracePt t="78423" x="1562100" y="5351463"/>
          <p14:tracePt t="78458" x="1562100" y="5341938"/>
          <p14:tracePt t="78492" x="1570038" y="5332413"/>
          <p14:tracePt t="78505" x="1570038" y="5324475"/>
          <p14:tracePt t="78526" x="1579563" y="5314950"/>
          <p14:tracePt t="78553" x="1589088" y="5305425"/>
          <p14:tracePt t="78608" x="1598613" y="5287963"/>
          <p14:tracePt t="78641" x="1606550" y="5287963"/>
          <p14:tracePt t="78664" x="1616075" y="5287963"/>
          <p14:tracePt t="78669" x="1625600" y="5295900"/>
          <p14:tracePt t="78676" x="1625600" y="5305425"/>
          <p14:tracePt t="78682" x="1635125" y="5314950"/>
          <p14:tracePt t="78690" x="1644650" y="5324475"/>
          <p14:tracePt t="78697" x="1644650" y="5332413"/>
          <p14:tracePt t="78705" x="1652588" y="5351463"/>
          <p14:tracePt t="78711" x="1662113" y="5351463"/>
          <p14:tracePt t="78717" x="1662113" y="5360988"/>
          <p14:tracePt t="78726" x="1671638" y="5368925"/>
          <p14:tracePt t="78730" x="1671638" y="5378450"/>
          <p14:tracePt t="78738" x="1681163" y="5387975"/>
          <p14:tracePt t="78745" x="1681163" y="5397500"/>
          <p14:tracePt t="78752" x="1689100" y="5405438"/>
          <p14:tracePt t="78774" x="1698625" y="5405438"/>
          <p14:tracePt t="78780" x="1698625" y="5414963"/>
          <p14:tracePt t="78788" x="1698625" y="5424488"/>
          <p14:tracePt t="78806" x="1717675" y="5441950"/>
          <p14:tracePt t="78820" x="1717675" y="5451475"/>
          <p14:tracePt t="78827" x="1725613" y="5461000"/>
          <p14:tracePt t="78836" x="1725613" y="5470525"/>
          <p14:tracePt t="78855" x="1735138" y="5470525"/>
          <p14:tracePt t="78858" x="1744663" y="5478463"/>
          <p14:tracePt t="78868" x="1744663" y="5487988"/>
          <p14:tracePt t="78877" x="1754188" y="5497513"/>
          <p14:tracePt t="78889" x="1754188" y="5507038"/>
          <p14:tracePt t="78906" x="1762125" y="5524500"/>
          <p14:tracePt t="78909" x="1762125" y="5534025"/>
          <p14:tracePt t="78944" x="1762125" y="5543550"/>
          <p14:tracePt t="78972" x="1762125" y="5551488"/>
          <p14:tracePt t="78995" x="1762125" y="5561013"/>
          <p14:tracePt t="79008" x="1762125" y="5570538"/>
          <p14:tracePt t="79026" x="1762125" y="5580063"/>
          <p14:tracePt t="79040" x="1762125" y="5588000"/>
          <p14:tracePt t="79061" x="1762125" y="5607050"/>
          <p14:tracePt t="79070" x="1762125" y="5616575"/>
          <p14:tracePt t="79083" x="1762125" y="5624513"/>
          <p14:tracePt t="79089" x="1762125" y="5634038"/>
          <p14:tracePt t="79096" x="1762125" y="5643563"/>
          <p14:tracePt t="79124" x="1762125" y="5661025"/>
          <p14:tracePt t="79133" x="1762125" y="5670550"/>
          <p14:tracePt t="79140" x="1762125" y="5689600"/>
          <p14:tracePt t="79148" x="1762125" y="5697538"/>
          <p14:tracePt t="79158" x="1762125" y="5707063"/>
          <p14:tracePt t="79175" x="1762125" y="5716588"/>
          <p14:tracePt t="79191" x="1762125" y="5734050"/>
          <p14:tracePt t="79201" x="1762125" y="5743575"/>
          <p14:tracePt t="79221" x="1762125" y="5762625"/>
          <p14:tracePt t="79245" x="1762125" y="5770563"/>
          <p14:tracePt t="79254" x="1762125" y="5780088"/>
          <p14:tracePt t="79263" x="1762125" y="5789613"/>
          <p14:tracePt t="79279" x="1762125" y="5799138"/>
          <p14:tracePt t="79289" x="1762125" y="5807075"/>
          <p14:tracePt t="79297" x="1762125" y="5816600"/>
          <p14:tracePt t="79303" x="1762125" y="5826125"/>
          <p14:tracePt t="79337" x="1762125" y="5835650"/>
          <p14:tracePt t="79364" x="1762125" y="5853113"/>
          <p14:tracePt t="79387" x="1762125" y="5862638"/>
          <p14:tracePt t="79409" x="1762125" y="5872163"/>
          <p14:tracePt t="79415" x="1762125" y="5881688"/>
          <p14:tracePt t="79419" x="1762125" y="5889625"/>
          <p14:tracePt t="79436" x="1762125" y="5899150"/>
          <p14:tracePt t="79441" x="1762125" y="5908675"/>
          <p14:tracePt t="79448" x="1744663" y="5945188"/>
          <p14:tracePt t="79455" x="1698625" y="5972175"/>
          <p14:tracePt t="79463" x="1689100" y="5981700"/>
          <p14:tracePt t="79469" x="1662113" y="5999163"/>
          <p14:tracePt t="79480" x="1652588" y="5999163"/>
          <p14:tracePt t="79483" x="1644650" y="6008688"/>
          <p14:tracePt t="79489" x="1635125" y="6027738"/>
          <p14:tracePt t="79495" x="1625600" y="6035675"/>
          <p14:tracePt t="79505" x="1616075" y="6035675"/>
          <p14:tracePt t="79510" x="1606550" y="6035675"/>
          <p14:tracePt t="79516" x="1598613" y="6045200"/>
          <p14:tracePt t="79523" x="1589088" y="6045200"/>
          <p14:tracePt t="79542" x="1579563" y="6054725"/>
          <p14:tracePt t="79547" x="1570038" y="6064250"/>
          <p14:tracePt t="79564" x="1570038" y="6072188"/>
          <p14:tracePt t="79571" x="1552575" y="6108700"/>
          <p14:tracePt t="79577" x="1552575" y="6145213"/>
          <p14:tracePt t="79585" x="1525588" y="6164263"/>
          <p14:tracePt t="79594" x="1525588" y="6210300"/>
          <p14:tracePt t="79601" x="1525588" y="6218238"/>
          <p14:tracePt t="79613" x="1525588" y="6227763"/>
          <p14:tracePt t="79619" x="1525588" y="6237288"/>
          <p14:tracePt t="80138" x="1470025" y="6237288"/>
          <p14:tracePt t="80144" x="1379538" y="6237288"/>
          <p14:tracePt t="80151" x="1350963" y="6227763"/>
          <p14:tracePt t="80159" x="1260475" y="6210300"/>
          <p14:tracePt t="80167" x="1233488" y="6210300"/>
          <p14:tracePt t="80170" x="1204913" y="6200775"/>
          <p14:tracePt t="80177" x="1160463" y="6191250"/>
          <p14:tracePt t="80186" x="1131888" y="6173788"/>
          <p14:tracePt t="80191" x="1104900" y="6164263"/>
          <p14:tracePt t="80201" x="1058863" y="6127750"/>
          <p14:tracePt t="80205" x="1022350" y="6108700"/>
          <p14:tracePt t="80212" x="995363" y="6081713"/>
          <p14:tracePt t="80220" x="949325" y="6064250"/>
          <p14:tracePt t="80227" x="922338" y="6045200"/>
          <p14:tracePt t="80234" x="904875" y="6008688"/>
          <p14:tracePt t="80241" x="876300" y="5991225"/>
          <p14:tracePt t="80248" x="849313" y="5981700"/>
          <p14:tracePt t="80253" x="831850" y="5972175"/>
          <p14:tracePt t="80261" x="812800" y="5962650"/>
          <p14:tracePt t="80267" x="793750" y="5945188"/>
          <p14:tracePt t="80274" x="757238" y="5926138"/>
          <p14:tracePt t="80283" x="739775" y="5918200"/>
          <p14:tracePt t="80289" x="720725" y="5899150"/>
          <p14:tracePt t="80294" x="703263" y="5889625"/>
          <p14:tracePt t="80302" x="657225" y="5862638"/>
          <p14:tracePt t="80310" x="639763" y="5853113"/>
          <p14:tracePt t="80316" x="620713" y="5835650"/>
          <p14:tracePt t="80323" x="603250" y="5816600"/>
          <p14:tracePt t="80331" x="584200" y="5799138"/>
          <p14:tracePt t="80337" x="566738" y="5789613"/>
          <p14:tracePt t="80343" x="557213" y="5780088"/>
          <p14:tracePt t="80351" x="547688" y="5770563"/>
          <p14:tracePt t="80356" x="538163" y="5762625"/>
          <p14:tracePt t="80370" x="538163" y="5753100"/>
          <p14:tracePt t="80379" x="530225" y="5753100"/>
          <p14:tracePt t="80384" x="530225" y="5743575"/>
          <p14:tracePt t="80397" x="520700" y="5743575"/>
          <p14:tracePt t="80405" x="520700" y="5734050"/>
          <p14:tracePt t="80424" x="511175" y="5716588"/>
          <p14:tracePt t="80432" x="501650" y="5716588"/>
          <p14:tracePt t="80438" x="501650" y="5707063"/>
          <p14:tracePt t="80448" x="493713" y="5697538"/>
          <p14:tracePt t="80459" x="493713" y="5689600"/>
          <p14:tracePt t="80466" x="474663" y="5689600"/>
          <p14:tracePt t="80494" x="474663" y="5680075"/>
          <p14:tracePt t="80507" x="465138" y="5670550"/>
          <p14:tracePt t="80517" x="465138" y="5653088"/>
          <p14:tracePt t="80521" x="457200" y="5624513"/>
          <p14:tracePt t="80951" x="457200" y="5607050"/>
          <p14:tracePt t="80956" x="474663" y="5570538"/>
          <p14:tracePt t="80964" x="484188" y="5561013"/>
          <p14:tracePt t="80970" x="493713" y="5551488"/>
          <p14:tracePt t="80976" x="493713" y="5534025"/>
          <p14:tracePt t="80983" x="501650" y="5514975"/>
          <p14:tracePt t="81005" x="501650" y="5507038"/>
          <p14:tracePt t="81018" x="511175" y="5497513"/>
          <p14:tracePt t="81038" x="511175" y="5487988"/>
          <p14:tracePt t="81053" x="511175" y="5478463"/>
          <p14:tracePt t="81074" x="511175" y="5470525"/>
          <p14:tracePt t="81082" x="530225" y="5461000"/>
          <p14:tracePt t="81098" x="538163" y="5441950"/>
          <p14:tracePt t="81115" x="547688" y="5434013"/>
          <p14:tracePt t="81123" x="547688" y="5424488"/>
          <p14:tracePt t="81132" x="557213" y="5405438"/>
          <p14:tracePt t="81150" x="574675" y="5387975"/>
          <p14:tracePt t="81172" x="584200" y="5378450"/>
          <p14:tracePt t="81186" x="593725" y="5360988"/>
          <p14:tracePt t="81199" x="593725" y="5351463"/>
          <p14:tracePt t="81211" x="611188" y="5341938"/>
          <p14:tracePt t="81237" x="620713" y="5332413"/>
          <p14:tracePt t="81252" x="630238" y="5324475"/>
          <p14:tracePt t="81264" x="639763" y="5324475"/>
          <p14:tracePt t="86298" x="639763" y="5332413"/>
          <p14:tracePt t="86305" x="639763" y="5341938"/>
          <p14:tracePt t="86312" x="639763" y="5351463"/>
          <p14:tracePt t="86320" x="639763" y="5360988"/>
          <p14:tracePt t="86332" x="639763" y="5368925"/>
          <p14:tracePt t="86341" x="639763" y="5378450"/>
          <p14:tracePt t="86346" x="639763" y="5397500"/>
          <p14:tracePt t="86353" x="639763" y="5405438"/>
          <p14:tracePt t="86359" x="639763" y="5414963"/>
          <p14:tracePt t="86376" x="639763" y="5424488"/>
          <p14:tracePt t="86387" x="639763" y="5434013"/>
          <p14:tracePt t="86398" x="639763" y="5451475"/>
          <p14:tracePt t="86409" x="639763" y="5478463"/>
          <p14:tracePt t="86438" x="639763" y="5487988"/>
          <p14:tracePt t="86473" x="639763" y="5497513"/>
          <p14:tracePt t="86505" x="639763" y="5507038"/>
          <p14:tracePt t="88378" x="639763" y="5524500"/>
          <p14:tracePt t="88384" x="639763" y="5543550"/>
          <p14:tracePt t="88390" x="639763" y="5561013"/>
          <p14:tracePt t="88404" x="639763" y="5607050"/>
          <p14:tracePt t="88419" x="639763" y="5616575"/>
          <p14:tracePt t="88424" x="647700" y="5624513"/>
          <p14:tracePt t="88431" x="647700" y="5634038"/>
          <p14:tracePt t="88438" x="647700" y="5643563"/>
          <p14:tracePt t="88445" x="657225" y="5653088"/>
          <p14:tracePt t="88458" x="676275" y="5661025"/>
          <p14:tracePt t="88469" x="684213" y="5680075"/>
          <p14:tracePt t="88476" x="684213" y="5689600"/>
          <p14:tracePt t="88480" x="684213" y="5697538"/>
          <p14:tracePt t="88491" x="693738" y="5707063"/>
          <p14:tracePt t="88494" x="693738" y="5716588"/>
          <p14:tracePt t="88508" x="712788" y="5726113"/>
          <p14:tracePt t="88522" x="712788" y="5734050"/>
          <p14:tracePt t="88545" x="720725" y="5734050"/>
          <p14:tracePt t="88556" x="720725" y="5743575"/>
          <p14:tracePt t="88577" x="730250" y="5743575"/>
          <p14:tracePt t="88625" x="730250" y="5762625"/>
          <p14:tracePt t="94226" x="693738" y="5726113"/>
          <p14:tracePt t="94230" x="657225" y="5697538"/>
          <p14:tracePt t="94237" x="574675" y="5624513"/>
          <p14:tracePt t="94244" x="511175" y="5561013"/>
          <p14:tracePt t="94250" x="457200" y="5487988"/>
          <p14:tracePt t="94257" x="347663" y="5351463"/>
          <p14:tracePt t="94265" x="319088" y="5324475"/>
          <p14:tracePt t="94270" x="165100" y="5141913"/>
          <p14:tracePt t="94278" x="100013" y="4913313"/>
          <p14:tracePt t="94287" x="0" y="463867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18">
            <a:extLst>
              <a:ext uri="{FF2B5EF4-FFF2-40B4-BE49-F238E27FC236}">
                <a16:creationId xmlns:a16="http://schemas.microsoft.com/office/drawing/2014/main" id="{93F994B6-FD1B-4BD4-9EE1-17ABC60F31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BFD5D9-7E4D-4B1F-8FA5-AD6E3BB1B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1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15"/>
    </mc:Choice>
    <mc:Fallback xmlns="">
      <p:transition spd="slow" advTm="50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645" x="26988" y="2100263"/>
          <p14:tracePt t="13654" x="55563" y="2100263"/>
          <p14:tracePt t="13659" x="92075" y="2100263"/>
          <p14:tracePt t="13672" x="100013" y="2100263"/>
          <p14:tracePt t="13689" x="128588" y="2100263"/>
          <p14:tracePt t="13697" x="136525" y="2100263"/>
          <p14:tracePt t="13703" x="146050" y="2100263"/>
          <p14:tracePt t="13720" x="155575" y="2100263"/>
          <p14:tracePt t="13724" x="173038" y="2100263"/>
          <p14:tracePt t="13727" x="182563" y="2100263"/>
          <p14:tracePt t="13752" x="209550" y="2109788"/>
          <p14:tracePt t="13764" x="238125" y="2119313"/>
          <p14:tracePt t="13776" x="255588" y="2119313"/>
          <p14:tracePt t="13785" x="265113" y="2119313"/>
          <p14:tracePt t="13798" x="282575" y="2127250"/>
          <p14:tracePt t="13811" x="301625" y="2127250"/>
          <p14:tracePt t="13818" x="311150" y="2127250"/>
          <p14:tracePt t="13826" x="319088" y="2136775"/>
          <p14:tracePt t="13833" x="338138" y="2136775"/>
          <p14:tracePt t="13847" x="347663" y="2136775"/>
          <p14:tracePt t="13870" x="392113" y="2146300"/>
          <p14:tracePt t="13880" x="457200" y="2155825"/>
          <p14:tracePt t="13888" x="474663" y="2163763"/>
          <p14:tracePt t="13901" x="493713" y="2163763"/>
          <p14:tracePt t="13914" x="511175" y="2163763"/>
          <p14:tracePt t="13922" x="520700" y="2163763"/>
          <p14:tracePt t="13935" x="530225" y="2163763"/>
          <p14:tracePt t="13962" x="538163" y="2163763"/>
          <p14:tracePt t="14000" x="547688" y="2163763"/>
          <p14:tracePt t="14764" x="538163" y="2163763"/>
          <p14:tracePt t="14790" x="530225" y="2163763"/>
          <p14:tracePt t="14813" x="520700" y="2163763"/>
          <p14:tracePt t="14840" x="520700" y="2155825"/>
          <p14:tracePt t="14847" x="511175" y="2155825"/>
          <p14:tracePt t="14874" x="511175" y="2146300"/>
          <p14:tracePt t="14882" x="501650" y="2146300"/>
          <p14:tracePt t="14919" x="501650" y="2136775"/>
          <p14:tracePt t="14950" x="493713" y="2127250"/>
          <p14:tracePt t="14977" x="493713" y="2119313"/>
          <p14:tracePt t="15012" x="493713" y="2109788"/>
          <p14:tracePt t="25944" x="474663" y="2127250"/>
          <p14:tracePt t="25952" x="465138" y="2163763"/>
          <p14:tracePt t="25958" x="457200" y="2200275"/>
          <p14:tracePt t="25969" x="438150" y="2236788"/>
          <p14:tracePt t="25978" x="428625" y="2282825"/>
          <p14:tracePt t="25989" x="420688" y="2309813"/>
          <p14:tracePt t="25993" x="420688" y="2328863"/>
          <p14:tracePt t="25996" x="420688" y="2346325"/>
          <p14:tracePt t="26004" x="420688" y="2374900"/>
          <p14:tracePt t="26012" x="420688" y="2382838"/>
          <p14:tracePt t="26023" x="411163" y="2411413"/>
          <p14:tracePt t="26028" x="411163" y="2438400"/>
          <p14:tracePt t="26034" x="411163" y="2455863"/>
          <p14:tracePt t="26039" x="411163" y="2474913"/>
          <p14:tracePt t="26046" x="411163" y="2492375"/>
          <p14:tracePt t="26051" x="411163" y="2511425"/>
          <p14:tracePt t="26059" x="411163" y="2520950"/>
          <p14:tracePt t="26077" x="411163" y="2538413"/>
          <p14:tracePt t="26094" x="411163" y="2565400"/>
          <p14:tracePt t="26098" x="411163" y="2584450"/>
          <p14:tracePt t="26106" x="411163" y="2593975"/>
          <p14:tracePt t="26130" x="420688" y="2593975"/>
          <p14:tracePt t="26144" x="420688" y="2601913"/>
          <p14:tracePt t="26162" x="428625" y="2601913"/>
          <p14:tracePt t="26169" x="428625" y="2611438"/>
          <p14:tracePt t="26198" x="438150" y="2620963"/>
          <p14:tracePt t="26204" x="447675" y="2620963"/>
          <p14:tracePt t="26212" x="447675" y="2630488"/>
          <p14:tracePt t="26221" x="457200" y="2638425"/>
          <p14:tracePt t="26234" x="474663" y="2647950"/>
          <p14:tracePt t="26238" x="484188" y="2647950"/>
          <p14:tracePt t="26245" x="493713" y="2647950"/>
          <p14:tracePt t="26255" x="501650" y="2657475"/>
          <p14:tracePt t="26260" x="511175" y="2657475"/>
          <p14:tracePt t="26264" x="511175" y="2667000"/>
          <p14:tracePt t="26271" x="520700" y="2667000"/>
          <p14:tracePt t="26279" x="530225" y="2667000"/>
          <p14:tracePt t="26286" x="557213" y="2674938"/>
          <p14:tracePt t="26293" x="566738" y="2674938"/>
          <p14:tracePt t="26300" x="574675" y="2684463"/>
          <p14:tracePt t="26307" x="593725" y="2684463"/>
          <p14:tracePt t="26313" x="593725" y="2693988"/>
          <p14:tracePt t="26321" x="611188" y="2693988"/>
          <p14:tracePt t="26327" x="630238" y="2703513"/>
          <p14:tracePt t="26335" x="647700" y="2711450"/>
          <p14:tracePt t="26343" x="657225" y="2720975"/>
          <p14:tracePt t="26346" x="676275" y="2730500"/>
          <p14:tracePt t="26355" x="684213" y="2730500"/>
          <p14:tracePt t="26362" x="703263" y="2747963"/>
          <p14:tracePt t="26370" x="730250" y="2757488"/>
          <p14:tracePt t="26375" x="757238" y="2767013"/>
          <p14:tracePt t="26385" x="776288" y="2776538"/>
          <p14:tracePt t="26391" x="803275" y="2784475"/>
          <p14:tracePt t="26395" x="831850" y="2794000"/>
          <p14:tracePt t="26403" x="849313" y="2813050"/>
          <p14:tracePt t="26411" x="868363" y="2820988"/>
          <p14:tracePt t="26416" x="885825" y="2857500"/>
          <p14:tracePt t="26423" x="904875" y="2867025"/>
          <p14:tracePt t="26431" x="922338" y="2876550"/>
          <p14:tracePt t="26438" x="941388" y="2886075"/>
          <p14:tracePt t="26444" x="941388" y="2894013"/>
          <p14:tracePt t="26453" x="958850" y="2894013"/>
          <p14:tracePt t="26458" x="958850" y="2903538"/>
          <p14:tracePt t="26472" x="968375" y="2903538"/>
          <p14:tracePt t="26478" x="968375" y="2913063"/>
          <p14:tracePt t="26493" x="977900" y="2913063"/>
          <p14:tracePt t="26507" x="977900" y="2930525"/>
          <p14:tracePt t="26517" x="985838" y="2930525"/>
          <p14:tracePt t="26971" x="985838" y="2922588"/>
          <p14:tracePt t="26977" x="985838" y="2913063"/>
          <p14:tracePt t="26993" x="977900" y="2913063"/>
          <p14:tracePt t="27002" x="977900" y="2903538"/>
          <p14:tracePt t="27009" x="968375" y="2894013"/>
          <p14:tracePt t="27023" x="958850" y="2886075"/>
          <p14:tracePt t="27030" x="949325" y="2857500"/>
          <p14:tracePt t="27045" x="941388" y="2849563"/>
          <p14:tracePt t="27049" x="931863" y="2849563"/>
          <p14:tracePt t="27071" x="912813" y="2849563"/>
          <p14:tracePt t="27081" x="904875" y="2840038"/>
          <p14:tracePt t="27110" x="885825" y="2840038"/>
          <p14:tracePt t="27127" x="876300" y="2830513"/>
          <p14:tracePt t="27144" x="849313" y="2813050"/>
          <p14:tracePt t="27152" x="831850" y="2813050"/>
          <p14:tracePt t="27161" x="831850" y="2803525"/>
          <p14:tracePt t="27191" x="822325" y="2803525"/>
          <p14:tracePt t="27198" x="822325" y="2794000"/>
          <p14:tracePt t="27226" x="812800" y="2794000"/>
          <p14:tracePt t="27527" x="822325" y="2794000"/>
          <p14:tracePt t="27533" x="876300" y="2794000"/>
          <p14:tracePt t="27539" x="895350" y="2794000"/>
          <p14:tracePt t="27549" x="922338" y="2794000"/>
          <p14:tracePt t="27554" x="949325" y="2794000"/>
          <p14:tracePt t="27558" x="1004888" y="2803525"/>
          <p14:tracePt t="27566" x="1022350" y="2803525"/>
          <p14:tracePt t="27575" x="1041400" y="2803525"/>
          <p14:tracePt t="27580" x="1068388" y="2820988"/>
          <p14:tracePt t="27590" x="1087438" y="2820988"/>
          <p14:tracePt t="27607" x="1114425" y="2830513"/>
          <p14:tracePt t="27618" x="1141413" y="2830513"/>
          <p14:tracePt t="27636" x="1168400" y="2840038"/>
          <p14:tracePt t="27645" x="1177925" y="2840038"/>
          <p14:tracePt t="27658" x="1196975" y="2840038"/>
          <p14:tracePt t="27666" x="1214438" y="2840038"/>
          <p14:tracePt t="27678" x="1250950" y="2840038"/>
          <p14:tracePt t="27690" x="1260475" y="2840038"/>
          <p14:tracePt t="27699" x="1277938" y="2840038"/>
          <p14:tracePt t="27708" x="1296988" y="2840038"/>
          <p14:tracePt t="27718" x="1306513" y="2840038"/>
          <p14:tracePt t="27726" x="1343025" y="2840038"/>
          <p14:tracePt t="27734" x="1350963" y="2840038"/>
          <p14:tracePt t="27743" x="1360488" y="2840038"/>
          <p14:tracePt t="27753" x="1379538" y="2840038"/>
          <p14:tracePt t="27761" x="1397000" y="2840038"/>
          <p14:tracePt t="27770" x="1423988" y="2840038"/>
          <p14:tracePt t="27781" x="1452563" y="2840038"/>
          <p14:tracePt t="27790" x="1470025" y="2840038"/>
          <p14:tracePt t="27795" x="1489075" y="2840038"/>
          <p14:tracePt t="27799" x="1525588" y="2840038"/>
          <p14:tracePt t="27809" x="1533525" y="2840038"/>
          <p14:tracePt t="27815" x="1562100" y="2849563"/>
          <p14:tracePt t="27821" x="1570038" y="2849563"/>
          <p14:tracePt t="27832" x="1598613" y="2849563"/>
          <p14:tracePt t="27836" x="1616075" y="2849563"/>
          <p14:tracePt t="27851" x="1644650" y="2849563"/>
          <p14:tracePt t="27870" x="1689100" y="2849563"/>
          <p14:tracePt t="27885" x="1771650" y="2840038"/>
          <p14:tracePt t="27893" x="1817688" y="2830513"/>
          <p14:tracePt t="27905" x="1835150" y="2830513"/>
          <p14:tracePt t="27920" x="1917700" y="2820988"/>
          <p14:tracePt t="27932" x="1963738" y="2820988"/>
          <p14:tracePt t="27944" x="2000250" y="2820988"/>
          <p14:tracePt t="27957" x="2017713" y="2820988"/>
          <p14:tracePt t="27970" x="2054225" y="2820988"/>
          <p14:tracePt t="27979" x="2100263" y="2820988"/>
          <p14:tracePt t="27992" x="2119313" y="2820988"/>
          <p14:tracePt t="28006" x="2163763" y="2820988"/>
          <p14:tracePt t="28017" x="2200275" y="2830513"/>
          <p14:tracePt t="28023" x="2236788" y="2840038"/>
          <p14:tracePt t="28034" x="2265363" y="2840038"/>
          <p14:tracePt t="28048" x="2301875" y="2849563"/>
          <p14:tracePt t="28061" x="2338388" y="2849563"/>
          <p14:tracePt t="28073" x="2382838" y="2849563"/>
          <p14:tracePt t="28085" x="2411413" y="2849563"/>
          <p14:tracePt t="28096" x="2419350" y="2849563"/>
          <p14:tracePt t="28107" x="2447925" y="2849563"/>
          <p14:tracePt t="28123" x="2465388" y="2849563"/>
          <p14:tracePt t="28138" x="2484438" y="2849563"/>
          <p14:tracePt t="28153" x="2538413" y="2849563"/>
          <p14:tracePt t="28163" x="2566988" y="2857500"/>
          <p14:tracePt t="28177" x="2584450" y="2857500"/>
          <p14:tracePt t="28192" x="2620963" y="2857500"/>
          <p14:tracePt t="28198" x="2630488" y="2857500"/>
          <p14:tracePt t="28245" x="2640013" y="2857500"/>
          <p14:tracePt t="28794" x="2713038" y="2857500"/>
          <p14:tracePt t="28809" x="2767013" y="2857500"/>
          <p14:tracePt t="28829" x="2803525" y="2857500"/>
          <p14:tracePt t="28847" x="2859088" y="2857500"/>
          <p14:tracePt t="28863" x="2876550" y="2857500"/>
          <p14:tracePt t="28882" x="2949575" y="2840038"/>
          <p14:tracePt t="28895" x="3013075" y="2830513"/>
          <p14:tracePt t="28911" x="3059113" y="2830513"/>
          <p14:tracePt t="28926" x="3095625" y="2830513"/>
          <p14:tracePt t="28942" x="3159125" y="2830513"/>
          <p14:tracePt t="28963" x="3251200" y="2830513"/>
          <p14:tracePt t="28978" x="3333750" y="2830513"/>
          <p14:tracePt t="28991" x="3416300" y="2830513"/>
          <p14:tracePt t="29015" x="3479800" y="2830513"/>
          <p14:tracePt t="29026" x="3589338" y="2830513"/>
          <p14:tracePt t="29040" x="3662363" y="2840038"/>
          <p14:tracePt t="29058" x="3735388" y="2840038"/>
          <p14:tracePt t="29080" x="3844925" y="2840038"/>
          <p14:tracePt t="29095" x="3908425" y="2840038"/>
          <p14:tracePt t="29110" x="3954463" y="2840038"/>
          <p14:tracePt t="29126" x="4027488" y="2840038"/>
          <p14:tracePt t="29146" x="4064000" y="2840038"/>
          <p14:tracePt t="29159" x="4146550" y="2830513"/>
          <p14:tracePt t="29174" x="4219575" y="2830513"/>
          <p14:tracePt t="29188" x="4256088" y="2830513"/>
          <p14:tracePt t="29199" x="4365625" y="2820988"/>
          <p14:tracePt t="29207" x="4419600" y="2803525"/>
          <p14:tracePt t="29219" x="4448175" y="2803525"/>
          <p14:tracePt t="29227" x="4521200" y="2803525"/>
          <p14:tracePt t="29240" x="4548188" y="2803525"/>
          <p14:tracePt t="29253" x="4638675" y="2794000"/>
          <p14:tracePt t="29263" x="4694238" y="2794000"/>
          <p14:tracePt t="29276" x="4767263" y="2794000"/>
          <p14:tracePt t="29289" x="4867275" y="2784475"/>
          <p14:tracePt t="29299" x="4895850" y="2776538"/>
          <p14:tracePt t="29309" x="4932363" y="2776538"/>
          <p14:tracePt t="29318" x="4995863" y="2757488"/>
          <p14:tracePt t="29325" x="5013325" y="2757488"/>
          <p14:tracePt t="29335" x="5041900" y="2757488"/>
          <p14:tracePt t="29344" x="5049838" y="2757488"/>
          <p14:tracePt t="29355" x="5059363" y="2757488"/>
          <p14:tracePt t="29365" x="5078413" y="2757488"/>
          <p14:tracePt t="29378" x="5105400" y="2757488"/>
          <p14:tracePt t="29387" x="5122863" y="2757488"/>
          <p14:tracePt t="29399" x="5151438" y="2757488"/>
          <p14:tracePt t="29412" x="5187950" y="2747963"/>
          <p14:tracePt t="29428" x="5251450" y="2747963"/>
          <p14:tracePt t="29444" x="5305425" y="2747963"/>
          <p14:tracePt t="29460" x="5351463" y="2747963"/>
          <p14:tracePt t="29471" x="5397500" y="2747963"/>
          <p14:tracePt t="29484" x="5451475" y="2747963"/>
          <p14:tracePt t="29496" x="5507038" y="2747963"/>
          <p14:tracePt t="29509" x="5534025" y="2747963"/>
          <p14:tracePt t="29523" x="5597525" y="2747963"/>
          <p14:tracePt t="29537" x="5634038" y="2747963"/>
          <p14:tracePt t="29551" x="5708650" y="2747963"/>
          <p14:tracePt t="29566" x="5735638" y="2747963"/>
          <p14:tracePt t="29581" x="5845175" y="2747963"/>
          <p14:tracePt t="29593" x="5954713" y="2747963"/>
          <p14:tracePt t="29605" x="6081713" y="2740025"/>
          <p14:tracePt t="29617" x="6137275" y="2740025"/>
          <p14:tracePt t="29631" x="6210300" y="2747963"/>
          <p14:tracePt t="29643" x="6256338" y="2767013"/>
          <p14:tracePt t="29655" x="6283325" y="2784475"/>
          <p14:tracePt t="29670" x="6329363" y="2803525"/>
          <p14:tracePt t="29687" x="6365875" y="2830513"/>
          <p14:tracePt t="29703" x="6365875" y="2840038"/>
          <p14:tracePt t="31153" x="6264275" y="2849563"/>
          <p14:tracePt t="31164" x="6091238" y="2876550"/>
          <p14:tracePt t="31173" x="5981700" y="2886075"/>
          <p14:tracePt t="31176" x="5835650" y="2886075"/>
          <p14:tracePt t="31179" x="5753100" y="2886075"/>
          <p14:tracePt t="31190" x="5643563" y="2903538"/>
          <p14:tracePt t="31207" x="5461000" y="2903538"/>
          <p14:tracePt t="31222" x="5205413" y="2867025"/>
          <p14:tracePt t="31232" x="4895850" y="2820988"/>
          <p14:tracePt t="31243" x="4784725" y="2803525"/>
          <p14:tracePt t="31257" x="4594225" y="2767013"/>
          <p14:tracePt t="31270" x="4292600" y="2674938"/>
          <p14:tracePt t="31278" x="4054475" y="2630488"/>
          <p14:tracePt t="31291" x="3963988" y="2630488"/>
          <p14:tracePt t="31307" x="3789363" y="2601913"/>
          <p14:tracePt t="31320" x="3387725" y="2601913"/>
          <p14:tracePt t="31330" x="3278188" y="2601913"/>
          <p14:tracePt t="31339" x="3205163" y="2601913"/>
          <p14:tracePt t="31350" x="2986088" y="2611438"/>
          <p14:tracePt t="31363" x="2749550" y="2611438"/>
          <p14:tracePt t="31375" x="2640013" y="2611438"/>
          <p14:tracePt t="31389" x="2428875" y="2611438"/>
          <p14:tracePt t="31402" x="2209800" y="2611438"/>
          <p14:tracePt t="31408" x="2119313" y="2611438"/>
          <p14:tracePt t="31416" x="2009775" y="2611438"/>
          <p14:tracePt t="31426" x="1900238" y="2601913"/>
          <p14:tracePt t="31440" x="1725613" y="2593975"/>
          <p14:tracePt t="31451" x="1598613" y="2574925"/>
          <p14:tracePt t="31463" x="1497013" y="2574925"/>
          <p14:tracePt t="31474" x="1387475" y="2574925"/>
          <p14:tracePt t="31488" x="1250950" y="2584450"/>
          <p14:tracePt t="31499" x="1104900" y="2601913"/>
          <p14:tracePt t="31511" x="1004888" y="2630488"/>
          <p14:tracePt t="31526" x="904875" y="2667000"/>
          <p14:tracePt t="31539" x="720725" y="2794000"/>
          <p14:tracePt t="31554" x="584200" y="2867025"/>
          <p14:tracePt t="31568" x="411163" y="2995613"/>
          <p14:tracePt t="31577" x="355600" y="3032125"/>
          <p14:tracePt t="31589" x="311150" y="3078163"/>
          <p14:tracePt t="31601" x="282575" y="3095625"/>
          <p14:tracePt t="31615" x="238125" y="3159125"/>
          <p14:tracePt t="31630" x="219075" y="3224213"/>
          <p14:tracePt t="31643" x="209550" y="3324225"/>
          <p14:tracePt t="31655" x="209550" y="3351213"/>
          <p14:tracePt t="31669" x="209550" y="3370263"/>
          <p14:tracePt t="32049" x="209550" y="3424238"/>
          <p14:tracePt t="32067" x="209550" y="3487738"/>
          <p14:tracePt t="32087" x="209550" y="3560763"/>
          <p14:tracePt t="32107" x="209550" y="3616325"/>
          <p14:tracePt t="32132" x="228600" y="3670300"/>
          <p14:tracePt t="32157" x="238125" y="3706813"/>
          <p14:tracePt t="32181" x="246063" y="3725863"/>
          <p14:tracePt t="32208" x="265113" y="3752850"/>
          <p14:tracePt t="32232" x="374650" y="3798888"/>
          <p14:tracePt t="32260" x="501650" y="3844925"/>
          <p14:tracePt t="32281" x="547688" y="3844925"/>
          <p14:tracePt t="32301" x="574675" y="3844925"/>
          <p14:tracePt t="32324" x="611188" y="3844925"/>
          <p14:tracePt t="32740" x="611188" y="3871913"/>
          <p14:tracePt t="32751" x="611188" y="3963988"/>
          <p14:tracePt t="32761" x="611188" y="4000500"/>
          <p14:tracePt t="32770" x="611188" y="4044950"/>
          <p14:tracePt t="32778" x="611188" y="4064000"/>
          <p14:tracePt t="32785" x="611188" y="4073525"/>
          <p14:tracePt t="32799" x="611188" y="4081463"/>
          <p14:tracePt t="32806" x="611188" y="4090988"/>
          <p14:tracePt t="32814" x="611188" y="4100513"/>
          <p14:tracePt t="32820" x="611188" y="4110038"/>
          <p14:tracePt t="32826" x="611188" y="4127500"/>
          <p14:tracePt t="32856" x="657225" y="4183063"/>
          <p14:tracePt t="32869" x="712788" y="4219575"/>
          <p14:tracePt t="32880" x="730250" y="4227513"/>
          <p14:tracePt t="32891" x="757238" y="4246563"/>
          <p14:tracePt t="32902" x="812800" y="4246563"/>
          <p14:tracePt t="32910" x="831850" y="4256088"/>
          <p14:tracePt t="32923" x="876300" y="4256088"/>
          <p14:tracePt t="32928" x="912813" y="4256088"/>
          <p14:tracePt t="32940" x="931863" y="4256088"/>
          <p14:tracePt t="32956" x="968375" y="4256088"/>
          <p14:tracePt t="32967" x="1014413" y="4256088"/>
          <p14:tracePt t="32971" x="1022350" y="4256088"/>
          <p14:tracePt t="32978" x="1041400" y="4256088"/>
          <p14:tracePt t="32987" x="1050925" y="4256088"/>
          <p14:tracePt t="32990" x="1058863" y="4256088"/>
          <p14:tracePt t="32998" x="1087438" y="4256088"/>
          <p14:tracePt t="33005" x="1087438" y="4246563"/>
          <p14:tracePt t="33013" x="1095375" y="4246563"/>
          <p14:tracePt t="33449" x="1123950" y="4246563"/>
          <p14:tracePt t="33456" x="1160463" y="4246563"/>
          <p14:tracePt t="33462" x="1196975" y="4246563"/>
          <p14:tracePt t="33468" x="1223963" y="4256088"/>
          <p14:tracePt t="33480" x="1270000" y="4256088"/>
          <p14:tracePt t="33485" x="1306513" y="4264025"/>
          <p14:tracePt t="33486" x="1350963" y="4264025"/>
          <p14:tracePt t="33494" x="1379538" y="4264025"/>
          <p14:tracePt t="33500" x="1423988" y="4283075"/>
          <p14:tracePt t="33509" x="1443038" y="4283075"/>
          <p14:tracePt t="33513" x="1470025" y="4283075"/>
          <p14:tracePt t="33522" x="1497013" y="4283075"/>
          <p14:tracePt t="33530" x="1516063" y="4283075"/>
          <p14:tracePt t="33534" x="1543050" y="4283075"/>
          <p14:tracePt t="33543" x="1562100" y="4283075"/>
          <p14:tracePt t="33548" x="1570038" y="4283075"/>
          <p14:tracePt t="33556" x="1606550" y="4283075"/>
          <p14:tracePt t="33563" x="1616075" y="4283075"/>
          <p14:tracePt t="33594" x="1698625" y="4283075"/>
          <p14:tracePt t="33601" x="1725613" y="4283075"/>
          <p14:tracePt t="33617" x="1771650" y="4283075"/>
          <p14:tracePt t="33621" x="1790700" y="4283075"/>
          <p14:tracePt t="33624" x="1808163" y="4283075"/>
          <p14:tracePt t="33634" x="1835150" y="4292600"/>
          <p14:tracePt t="33652" x="1908175" y="4292600"/>
          <p14:tracePt t="33662" x="1990725" y="4300538"/>
          <p14:tracePt t="33672" x="2009775" y="4300538"/>
          <p14:tracePt t="33684" x="2090738" y="4310063"/>
          <p14:tracePt t="33698" x="2127250" y="4310063"/>
          <p14:tracePt t="33708" x="2173288" y="4319588"/>
          <p14:tracePt t="33713" x="2182813" y="4319588"/>
          <p14:tracePt t="33722" x="2200275" y="4319588"/>
          <p14:tracePt t="33728" x="2209800" y="4329113"/>
          <p14:tracePt t="33736" x="2219325" y="4329113"/>
          <p14:tracePt t="33742" x="2236788" y="4329113"/>
          <p14:tracePt t="33749" x="2273300" y="4346575"/>
          <p14:tracePt t="33757" x="2292350" y="4346575"/>
          <p14:tracePt t="33763" x="2309813" y="4346575"/>
          <p14:tracePt t="33774" x="2338388" y="4346575"/>
          <p14:tracePt t="33776" x="2374900" y="4346575"/>
          <p14:tracePt t="33783" x="2392363" y="4346575"/>
          <p14:tracePt t="33790" x="2419350" y="4346575"/>
          <p14:tracePt t="33796" x="2465388" y="4346575"/>
          <p14:tracePt t="33804" x="2493963" y="4346575"/>
          <p14:tracePt t="33811" x="2520950" y="4346575"/>
          <p14:tracePt t="33818" x="2566988" y="4346575"/>
          <p14:tracePt t="33826" x="2593975" y="4346575"/>
          <p14:tracePt t="33831" x="2620963" y="4356100"/>
          <p14:tracePt t="33862" x="2720975" y="4373563"/>
          <p14:tracePt t="33883" x="2840038" y="4392613"/>
          <p14:tracePt t="33904" x="2913063" y="4392613"/>
          <p14:tracePt t="33920" x="2986088" y="4392613"/>
          <p14:tracePt t="33922" x="3005138" y="4392613"/>
          <p14:tracePt t="33963" x="3095625" y="4392613"/>
          <p14:tracePt t="33981" x="3159125" y="4392613"/>
          <p14:tracePt t="33999" x="3195638" y="4392613"/>
          <p14:tracePt t="34006" x="3224213" y="4392613"/>
          <p14:tracePt t="34012" x="3241675" y="4392613"/>
          <p14:tracePt t="34019" x="3260725" y="4392613"/>
          <p14:tracePt t="34027" x="3278188" y="4392613"/>
          <p14:tracePt t="34032" x="3297238" y="4392613"/>
          <p14:tracePt t="34040" x="3314700" y="4392613"/>
          <p14:tracePt t="34053" x="3351213" y="4392613"/>
          <p14:tracePt t="34064" x="3360738" y="4392613"/>
          <p14:tracePt t="34069" x="3387725" y="4392613"/>
          <p14:tracePt t="34074" x="3397250" y="4392613"/>
          <p14:tracePt t="34082" x="3406775" y="4392613"/>
          <p14:tracePt t="34090" x="3424238" y="4392613"/>
          <p14:tracePt t="34095" x="3443288" y="4392613"/>
          <p14:tracePt t="34104" x="3452813" y="4392613"/>
          <p14:tracePt t="34118" x="3497263" y="4392613"/>
          <p14:tracePt t="34125" x="3525838" y="4392613"/>
          <p14:tracePt t="34132" x="3533775" y="4392613"/>
          <p14:tracePt t="34140" x="3552825" y="4392613"/>
          <p14:tracePt t="34145" x="3589338" y="4392613"/>
          <p14:tracePt t="34148" x="3625850" y="4392613"/>
          <p14:tracePt t="34155" x="3643313" y="4392613"/>
          <p14:tracePt t="34161" x="3679825" y="4392613"/>
          <p14:tracePt t="34172" x="3716338" y="4392613"/>
          <p14:tracePt t="34175" x="3744913" y="4392613"/>
          <p14:tracePt t="34182" x="3771900" y="4392613"/>
          <p14:tracePt t="34190" x="3798888" y="4392613"/>
          <p14:tracePt t="34195" x="3825875" y="4392613"/>
          <p14:tracePt t="34203" x="3844925" y="4392613"/>
          <p14:tracePt t="34211" x="3890963" y="4392613"/>
          <p14:tracePt t="34217" x="3908425" y="4392613"/>
          <p14:tracePt t="34227" x="3927475" y="4392613"/>
          <p14:tracePt t="34230" x="3954463" y="4392613"/>
          <p14:tracePt t="34242" x="3990975" y="4392613"/>
          <p14:tracePt t="34246" x="4027488" y="4392613"/>
          <p14:tracePt t="34250" x="4054475" y="4383088"/>
          <p14:tracePt t="34258" x="4110038" y="4383088"/>
          <p14:tracePt t="34267" x="4164013" y="4365625"/>
          <p14:tracePt t="34271" x="4229100" y="4365625"/>
          <p14:tracePt t="34280" x="4265613" y="4356100"/>
          <p14:tracePt t="34292" x="4356100" y="4337050"/>
          <p14:tracePt t="34298" x="4392613" y="4337050"/>
          <p14:tracePt t="34306" x="4438650" y="4337050"/>
          <p14:tracePt t="34317" x="4465638" y="4337050"/>
          <p14:tracePt t="34320" x="4484688" y="4337050"/>
          <p14:tracePt t="34327" x="4511675" y="4337050"/>
          <p14:tracePt t="34352" x="4548188" y="4337050"/>
          <p14:tracePt t="34389" x="4638675" y="4329113"/>
          <p14:tracePt t="34414" x="4694238" y="4319588"/>
          <p14:tracePt t="34440" x="4740275" y="4319588"/>
          <p14:tracePt t="34462" x="4821238" y="4319588"/>
          <p14:tracePt t="34483" x="4876800" y="4319588"/>
          <p14:tracePt t="34503" x="4903788" y="4319588"/>
          <p14:tracePt t="34523" x="4949825" y="4319588"/>
          <p14:tracePt t="34534" x="4968875" y="4319588"/>
          <p14:tracePt t="34545" x="4995863" y="4319588"/>
          <p14:tracePt t="34549" x="5005388" y="4319588"/>
          <p14:tracePt t="34553" x="5032375" y="4319588"/>
          <p14:tracePt t="34571" x="5049838" y="4319588"/>
          <p14:tracePt t="34575" x="5068888" y="4319588"/>
          <p14:tracePt t="34582" x="5095875" y="4319588"/>
          <p14:tracePt t="34591" x="5132388" y="4319588"/>
          <p14:tracePt t="34595" x="5159375" y="4310063"/>
          <p14:tracePt t="35053" x="5251450" y="4310063"/>
          <p14:tracePt t="35059" x="5334000" y="4292600"/>
          <p14:tracePt t="35064" x="5407025" y="4292600"/>
          <p14:tracePt t="35071" x="5443538" y="4292600"/>
          <p14:tracePt t="35077" x="5487988" y="4283075"/>
          <p14:tracePt t="35087" x="5524500" y="4283075"/>
          <p14:tracePt t="35091" x="5570538" y="4283075"/>
          <p14:tracePt t="35097" x="5626100" y="4283075"/>
          <p14:tracePt t="35106" x="5662613" y="4283075"/>
          <p14:tracePt t="35111" x="5708650" y="4273550"/>
          <p14:tracePt t="35139" x="5881688" y="4273550"/>
          <p14:tracePt t="35148" x="5972175" y="4273550"/>
          <p14:tracePt t="35156" x="6018213" y="4273550"/>
          <p14:tracePt t="35164" x="6054725" y="4273550"/>
          <p14:tracePt t="35173" x="6081713" y="4273550"/>
          <p14:tracePt t="35176" x="6100763" y="4273550"/>
          <p14:tracePt t="35179" x="6118225" y="4273550"/>
          <p14:tracePt t="35189" x="6146800" y="4273550"/>
          <p14:tracePt t="35196" x="6164263" y="4273550"/>
          <p14:tracePt t="35201" x="6183313" y="4273550"/>
          <p14:tracePt t="35209" x="6200775" y="4264025"/>
          <p14:tracePt t="35219" x="6219825" y="4264025"/>
          <p14:tracePt t="35225" x="6237288" y="4264025"/>
          <p14:tracePt t="35228" x="6256338" y="4256088"/>
          <p14:tracePt t="35237" x="6273800" y="4256088"/>
          <p14:tracePt t="35246" x="6292850" y="4256088"/>
          <p14:tracePt t="35249" x="6300788" y="4256088"/>
          <p14:tracePt t="35256" x="6329363" y="4256088"/>
          <p14:tracePt t="35264" x="6346825" y="4256088"/>
          <p14:tracePt t="35302" x="6410325" y="4256088"/>
          <p14:tracePt t="35314" x="6465888" y="4256088"/>
          <p14:tracePt t="35318" x="6502400" y="4256088"/>
          <p14:tracePt t="35325" x="6521450" y="4256088"/>
          <p14:tracePt t="35333" x="6557963" y="4256088"/>
          <p14:tracePt t="35338" x="6565900" y="4256088"/>
          <p14:tracePt t="35347" x="6611938" y="4264025"/>
          <p14:tracePt t="35354" x="6630988" y="4264025"/>
          <p14:tracePt t="35360" x="6648450" y="4273550"/>
          <p14:tracePt t="35373" x="6694488" y="4283075"/>
          <p14:tracePt t="35380" x="6711950" y="4283075"/>
          <p14:tracePt t="35387" x="6731000" y="4292600"/>
          <p14:tracePt t="35406" x="6767513" y="4300538"/>
          <p14:tracePt t="35418" x="6831013" y="4310063"/>
          <p14:tracePt t="35431" x="6904038" y="4329113"/>
          <p14:tracePt t="35443" x="6913563" y="4329113"/>
          <p14:tracePt t="35456" x="6986588" y="4337050"/>
          <p14:tracePt t="35466" x="7023100" y="4346575"/>
          <p14:tracePt t="35478" x="7059613" y="4346575"/>
          <p14:tracePt t="35494" x="7086600" y="4346575"/>
          <p14:tracePt t="35506" x="7105650" y="4346575"/>
          <p14:tracePt t="35514" x="7113588" y="4346575"/>
          <p14:tracePt t="35526" x="7132638" y="4346575"/>
          <p14:tracePt t="35538" x="7159625" y="4346575"/>
          <p14:tracePt t="35551" x="7186613" y="4346575"/>
          <p14:tracePt t="35561" x="7205663" y="4346575"/>
          <p14:tracePt t="35574" x="7215188" y="4346575"/>
          <p14:tracePt t="35586" x="7223125" y="4346575"/>
          <p14:tracePt t="35618" x="7251700" y="4346575"/>
          <p14:tracePt t="35632" x="7269163" y="4346575"/>
          <p14:tracePt t="36114" x="7096125" y="4329113"/>
          <p14:tracePt t="36123" x="6986588" y="4329113"/>
          <p14:tracePt t="36125" x="6894513" y="4300538"/>
          <p14:tracePt t="36129" x="6777038" y="4283075"/>
          <p14:tracePt t="36141" x="6667500" y="4256088"/>
          <p14:tracePt t="36143" x="6557963" y="4246563"/>
          <p14:tracePt t="36152" x="6402388" y="4183063"/>
          <p14:tracePt t="36160" x="6191250" y="4137025"/>
          <p14:tracePt t="36165" x="5972175" y="4081463"/>
          <p14:tracePt t="36171" x="5862638" y="4054475"/>
          <p14:tracePt t="36181" x="5670550" y="4027488"/>
          <p14:tracePt t="36185" x="5524500" y="3981450"/>
          <p14:tracePt t="36194" x="5251450" y="3889375"/>
          <p14:tracePt t="36203" x="5032375" y="3835400"/>
          <p14:tracePt t="36208" x="4940300" y="3825875"/>
          <p14:tracePt t="36212" x="4757738" y="3808413"/>
          <p14:tracePt t="36240" x="4402138" y="3698875"/>
          <p14:tracePt t="36264" x="3762375" y="3633788"/>
          <p14:tracePt t="36272" x="3397250" y="3633788"/>
          <p14:tracePt t="36275" x="3251200" y="3643313"/>
          <p14:tracePt t="36282" x="3159125" y="3643313"/>
          <p14:tracePt t="36289" x="2922588" y="3679825"/>
          <p14:tracePt t="36297" x="2849563" y="3689350"/>
          <p14:tracePt t="36305" x="2647950" y="3706813"/>
          <p14:tracePt t="36310" x="2566988" y="3743325"/>
          <p14:tracePt t="36318" x="2419350" y="3762375"/>
          <p14:tracePt t="36324" x="2328863" y="3762375"/>
          <p14:tracePt t="36331" x="2236788" y="3771900"/>
          <p14:tracePt t="36338" x="2173288" y="3779838"/>
          <p14:tracePt t="36345" x="2082800" y="3779838"/>
          <p14:tracePt t="36391" x="1543050" y="3825875"/>
          <p14:tracePt t="36410" x="1077913" y="3889375"/>
          <p14:tracePt t="36431" x="912813" y="3917950"/>
          <p14:tracePt t="36454" x="785813" y="3927475"/>
          <p14:tracePt t="36477" x="639763" y="3935413"/>
          <p14:tracePt t="36498" x="603250" y="3944938"/>
          <p14:tracePt t="36518" x="566738" y="3963988"/>
          <p14:tracePt t="36535" x="511175" y="4037013"/>
          <p14:tracePt t="36545" x="493713" y="4054475"/>
          <p14:tracePt t="36559" x="457200" y="4117975"/>
          <p14:tracePt t="36577" x="428625" y="4173538"/>
          <p14:tracePt t="36592" x="365125" y="4264025"/>
          <p14:tracePt t="36603" x="338138" y="4319588"/>
          <p14:tracePt t="36619" x="319088" y="4329113"/>
          <p14:tracePt t="36634" x="301625" y="4365625"/>
          <p14:tracePt t="36647" x="274638" y="4383088"/>
          <p14:tracePt t="36660" x="265113" y="4402138"/>
          <p14:tracePt t="36676" x="255588" y="4410075"/>
          <p14:tracePt t="36691" x="246063" y="4465638"/>
          <p14:tracePt t="36700" x="246063" y="4511675"/>
          <p14:tracePt t="36712" x="246063" y="4565650"/>
          <p14:tracePt t="36726" x="274638" y="4621213"/>
          <p14:tracePt t="36738" x="292100" y="4638675"/>
          <p14:tracePt t="36753" x="347663" y="4702175"/>
          <p14:tracePt t="36767" x="428625" y="4794250"/>
          <p14:tracePt t="36775" x="438150" y="4811713"/>
          <p14:tracePt t="36782" x="457200" y="4840288"/>
          <p14:tracePt t="36794" x="501650" y="4903788"/>
          <p14:tracePt t="36810" x="511175" y="4930775"/>
          <p14:tracePt t="36822" x="520700" y="4967288"/>
          <p14:tracePt t="36830" x="520700" y="4976813"/>
          <p14:tracePt t="36844" x="520700" y="4986338"/>
          <p14:tracePt t="36861" x="530225" y="4995863"/>
          <p14:tracePt t="37340" x="538163" y="5022850"/>
          <p14:tracePt t="37351" x="557213" y="5068888"/>
          <p14:tracePt t="37363" x="574675" y="5113338"/>
          <p14:tracePt t="37366" x="584200" y="5149850"/>
          <p14:tracePt t="37369" x="603250" y="5178425"/>
          <p14:tracePt t="37379" x="620713" y="5251450"/>
          <p14:tracePt t="37385" x="639763" y="5278438"/>
          <p14:tracePt t="37390" x="657225" y="5305425"/>
          <p14:tracePt t="37399" x="676275" y="5341938"/>
          <p14:tracePt t="37406" x="693738" y="5368925"/>
          <p14:tracePt t="37410" x="703263" y="5387975"/>
          <p14:tracePt t="37429" x="739775" y="5441950"/>
          <p14:tracePt t="37447" x="785813" y="5478463"/>
          <p14:tracePt t="37462" x="868363" y="5543550"/>
          <p14:tracePt t="37473" x="895350" y="5551488"/>
          <p14:tracePt t="37489" x="968375" y="5580063"/>
          <p14:tracePt t="37509" x="1068388" y="5616575"/>
          <p14:tracePt t="37524" x="1196975" y="5616575"/>
          <p14:tracePt t="37538" x="1233488" y="5616575"/>
          <p14:tracePt t="37554" x="1350963" y="5616575"/>
          <p14:tracePt t="37569" x="1433513" y="5616575"/>
          <p14:tracePt t="37580" x="1497013" y="5616575"/>
          <p14:tracePt t="37592" x="1552575" y="5634038"/>
          <p14:tracePt t="37608" x="1606550" y="5634038"/>
          <p14:tracePt t="37623" x="1671638" y="5643563"/>
          <p14:tracePt t="37636" x="1725613" y="5643563"/>
          <p14:tracePt t="37650" x="1798638" y="5643563"/>
          <p14:tracePt t="37664" x="1835150" y="5643563"/>
          <p14:tracePt t="37670" x="1871663" y="5643563"/>
          <p14:tracePt t="38138" x="1881188" y="5643563"/>
          <p14:tracePt t="38152" x="1900238" y="5643563"/>
          <p14:tracePt t="38164" x="1936750" y="5653088"/>
          <p14:tracePt t="38173" x="1963738" y="5653088"/>
          <p14:tracePt t="38176" x="1981200" y="5653088"/>
          <p14:tracePt t="38183" x="2009775" y="5661025"/>
          <p14:tracePt t="38190" x="2027238" y="5661025"/>
          <p14:tracePt t="38207" x="2100263" y="5670550"/>
          <p14:tracePt t="38215" x="2119313" y="5670550"/>
          <p14:tracePt t="38226" x="2182813" y="5670550"/>
          <p14:tracePt t="38232" x="2228850" y="5670550"/>
          <p14:tracePt t="38237" x="2255838" y="5670550"/>
          <p14:tracePt t="38245" x="2282825" y="5680075"/>
          <p14:tracePt t="38253" x="2292350" y="5680075"/>
          <p14:tracePt t="38257" x="2309813" y="5680075"/>
          <p14:tracePt t="38266" x="2338388" y="5689600"/>
          <p14:tracePt t="38273" x="2346325" y="5689600"/>
          <p14:tracePt t="38283" x="2365375" y="5689600"/>
          <p14:tracePt t="38286" x="2382838" y="5689600"/>
          <p14:tracePt t="38295" x="2401888" y="5689600"/>
          <p14:tracePt t="38298" x="2428875" y="5689600"/>
          <p14:tracePt t="38307" x="2474913" y="5689600"/>
          <p14:tracePt t="38315" x="2493963" y="5689600"/>
          <p14:tracePt t="38320" x="2530475" y="5689600"/>
          <p14:tracePt t="38329" x="2557463" y="5689600"/>
          <p14:tracePt t="38334" x="2611438" y="5689600"/>
          <p14:tracePt t="38341" x="2657475" y="5689600"/>
          <p14:tracePt t="38370" x="2757488" y="5680075"/>
          <p14:tracePt t="38391" x="2895600" y="5680075"/>
          <p14:tracePt t="38396" x="2913063" y="5680075"/>
          <p14:tracePt t="38404" x="2949575" y="5680075"/>
          <p14:tracePt t="38410" x="2968625" y="5680075"/>
          <p14:tracePt t="38416" x="2976563" y="5680075"/>
          <p14:tracePt t="38424" x="3013075" y="5680075"/>
          <p14:tracePt t="38452" x="3095625" y="5670550"/>
          <p14:tracePt t="38482" x="3159125" y="5661025"/>
          <p14:tracePt t="38510" x="3187700" y="5661025"/>
          <p14:tracePt t="38534" x="3251200" y="5661025"/>
          <p14:tracePt t="38553" x="3278188" y="5653088"/>
          <p14:tracePt t="38576" x="3351213" y="5643563"/>
          <p14:tracePt t="38597" x="3397250" y="5643563"/>
          <p14:tracePt t="38620" x="3424238" y="5643563"/>
          <p14:tracePt t="38644" x="3443288" y="5643563"/>
          <p14:tracePt t="38666" x="3460750" y="5643563"/>
          <p14:tracePt t="38683" x="3489325" y="5643563"/>
          <p14:tracePt t="38697" x="3506788" y="5643563"/>
          <p14:tracePt t="38710" x="3516313" y="5643563"/>
          <p14:tracePt t="38716" x="3525838" y="5643563"/>
          <p14:tracePt t="38725" x="3533775" y="5643563"/>
          <p14:tracePt t="38738" x="3562350" y="5643563"/>
          <p14:tracePt t="38751" x="3570288" y="5643563"/>
          <p14:tracePt t="38758" x="3579813" y="5643563"/>
          <p14:tracePt t="38768" x="3589338" y="5643563"/>
          <p14:tracePt t="38780" x="3606800" y="5643563"/>
          <p14:tracePt t="38791" x="3616325" y="5643563"/>
          <p14:tracePt t="38804" x="3652838" y="5643563"/>
          <p14:tracePt t="38826" x="3671888" y="5643563"/>
          <p14:tracePt t="38845" x="3689350" y="5643563"/>
          <p14:tracePt t="38867" x="3698875" y="5643563"/>
          <p14:tracePt t="38878" x="3716338" y="5634038"/>
          <p14:tracePt t="38887" x="3725863" y="5634038"/>
          <p14:tracePt t="38896" x="3735388" y="5634038"/>
          <p14:tracePt t="38917" x="3744913" y="5634038"/>
          <p14:tracePt t="38936" x="3752850" y="5634038"/>
          <p14:tracePt t="38950" x="3771900" y="5634038"/>
          <p14:tracePt t="38969" x="3781425" y="5634038"/>
          <p14:tracePt t="39509" x="3808413" y="5624513"/>
          <p14:tracePt t="39522" x="3854450" y="5624513"/>
          <p14:tracePt t="39542" x="3935413" y="5624513"/>
          <p14:tracePt t="39546" x="3971925" y="5624513"/>
          <p14:tracePt t="39552" x="3990975" y="5624513"/>
          <p14:tracePt t="39575" x="4037013" y="5624513"/>
          <p14:tracePt t="39588" x="4064000" y="5624513"/>
          <p14:tracePt t="39595" x="4073525" y="5624513"/>
          <p14:tracePt t="39603" x="4083050" y="5624513"/>
          <p14:tracePt t="39618" x="4090988" y="5624513"/>
          <p14:tracePt t="39629" x="4100513" y="5624513"/>
          <p14:tracePt t="39637" x="4110038" y="5624513"/>
          <p14:tracePt t="39642" x="4119563" y="5624513"/>
          <p14:tracePt t="39658" x="4156075" y="5624513"/>
          <p14:tracePt t="39665" x="4164013" y="5624513"/>
          <p14:tracePt t="39670" x="4173538" y="5624513"/>
          <p14:tracePt t="39694" x="4219575" y="5624513"/>
          <p14:tracePt t="39709" x="4265613" y="5624513"/>
          <p14:tracePt t="39716" x="4273550" y="5624513"/>
          <p14:tracePt t="39726" x="4283075" y="5624513"/>
          <p14:tracePt t="39740" x="4329113" y="5624513"/>
          <p14:tracePt t="39754" x="4365625" y="5624513"/>
          <p14:tracePt t="39761" x="4383088" y="5624513"/>
          <p14:tracePt t="39774" x="4411663" y="5624513"/>
          <p14:tracePt t="39784" x="4465638" y="5643563"/>
          <p14:tracePt t="39795" x="4502150" y="5643563"/>
          <p14:tracePt t="39805" x="4538663" y="5653088"/>
          <p14:tracePt t="39814" x="4557713" y="5653088"/>
          <p14:tracePt t="39827" x="4630738" y="5661025"/>
          <p14:tracePt t="39838" x="4675188" y="5661025"/>
          <p14:tracePt t="39850" x="4730750" y="5661025"/>
          <p14:tracePt t="39865" x="4767263" y="5661025"/>
          <p14:tracePt t="39879" x="4840288" y="5661025"/>
          <p14:tracePt t="39886" x="4857750" y="5661025"/>
          <p14:tracePt t="39893" x="4876800" y="5661025"/>
          <p14:tracePt t="39906" x="4932363" y="5661025"/>
          <p14:tracePt t="39919" x="5005388" y="5661025"/>
          <p14:tracePt t="39932" x="5032375" y="5661025"/>
          <p14:tracePt t="39946" x="5078413" y="5661025"/>
          <p14:tracePt t="39959" x="5122863" y="5661025"/>
          <p14:tracePt t="39968" x="5195888" y="5653088"/>
          <p14:tracePt t="39975" x="5214938" y="5653088"/>
          <p14:tracePt t="39989" x="5260975" y="5643563"/>
          <p14:tracePt t="40003" x="5351463" y="5634038"/>
          <p14:tracePt t="40011" x="5378450" y="5634038"/>
          <p14:tracePt t="40019" x="5414963" y="5624513"/>
          <p14:tracePt t="40027" x="5461000" y="5624513"/>
          <p14:tracePt t="40034" x="5497513" y="5624513"/>
          <p14:tracePt t="40045" x="5561013" y="5616575"/>
          <p14:tracePt t="40058" x="5643563" y="5616575"/>
          <p14:tracePt t="40071" x="5670550" y="5607050"/>
          <p14:tracePt t="40083" x="5735638" y="5607050"/>
          <p14:tracePt t="40095" x="5799138" y="5597525"/>
          <p14:tracePt t="40106" x="5835650" y="5597525"/>
          <p14:tracePt t="40121" x="5854700" y="5597525"/>
          <p14:tracePt t="40138" x="5954713" y="5597525"/>
          <p14:tracePt t="40152" x="6008688" y="5597525"/>
          <p14:tracePt t="40169" x="6064250" y="5597525"/>
          <p14:tracePt t="40183" x="6118225" y="5597525"/>
          <p14:tracePt t="40196" x="6137275" y="5597525"/>
          <p14:tracePt t="40208" x="6154738" y="5597525"/>
          <p14:tracePt t="40221" x="6164263" y="5597525"/>
          <p14:tracePt t="40235" x="6183313" y="5597525"/>
          <p14:tracePt t="48900" x="6037263" y="5643563"/>
          <p14:tracePt t="48907" x="5918200" y="5689600"/>
          <p14:tracePt t="48920" x="5580063" y="5826125"/>
          <p14:tracePt t="48937" x="5268913" y="5935663"/>
          <p14:tracePt t="48948" x="4903788" y="6045200"/>
          <p14:tracePt t="48950" x="4684713" y="6100763"/>
          <p14:tracePt t="48959" x="4502150" y="6127750"/>
          <p14:tracePt t="48980" x="4146550" y="6218238"/>
          <p14:tracePt t="48995" x="3735388" y="6264275"/>
          <p14:tracePt t="49003" x="3333750" y="6264275"/>
          <p14:tracePt t="49005" x="3151188" y="6264275"/>
          <p14:tracePt t="49014" x="2886075" y="6237288"/>
          <p14:tracePt t="49019" x="2647950" y="6200775"/>
          <p14:tracePt t="49028" x="2465388" y="6191250"/>
          <p14:tracePt t="49035" x="2309813" y="6127750"/>
          <p14:tracePt t="49040" x="2046288" y="6054725"/>
          <p14:tracePt t="49049" x="1835150" y="6027738"/>
          <p14:tracePt t="49059" x="1579563" y="5889625"/>
          <p14:tracePt t="49064" x="1506538" y="5862638"/>
          <p14:tracePt t="49067" x="1296988" y="5707063"/>
          <p14:tracePt t="49076" x="1131888" y="5580063"/>
          <p14:tracePt t="49082" x="868363" y="5259388"/>
          <p14:tracePt t="49092" x="720725" y="5141913"/>
          <p14:tracePt t="49107" x="411163" y="4584700"/>
          <p14:tracePt t="49130" x="228600" y="3825875"/>
          <p14:tracePt t="49138" x="155575" y="3260725"/>
          <p14:tracePt t="49143" x="146050" y="3059113"/>
          <p14:tracePt t="49150" x="146050" y="2986088"/>
          <p14:tracePt t="49168" x="146050" y="2674938"/>
          <p14:tracePt t="49181" x="192088" y="2584450"/>
          <p14:tracePt t="49479" x="146050" y="25019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19">
            <a:extLst>
              <a:ext uri="{FF2B5EF4-FFF2-40B4-BE49-F238E27FC236}">
                <a16:creationId xmlns:a16="http://schemas.microsoft.com/office/drawing/2014/main" id="{21A10D36-EEA5-4DA9-9BC9-E1A586282F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D78C1C-EBCB-4980-9016-AA88B908D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1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57"/>
    </mc:Choice>
    <mc:Fallback xmlns="">
      <p:transition spd="slow" advTm="8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63" x="63500" y="1160463"/>
          <p14:tracePt t="5571" x="109538" y="1160463"/>
          <p14:tracePt t="5580" x="165100" y="1160463"/>
          <p14:tracePt t="5583" x="192088" y="1160463"/>
          <p14:tracePt t="5604" x="274638" y="1150938"/>
          <p14:tracePt t="5628" x="392113" y="1150938"/>
          <p14:tracePt t="5632" x="420688" y="1150938"/>
          <p14:tracePt t="5638" x="465138" y="1150938"/>
          <p14:tracePt t="5649" x="501650" y="1150938"/>
          <p14:tracePt t="5654" x="520700" y="1150938"/>
          <p14:tracePt t="5659" x="566738" y="1150938"/>
          <p14:tracePt t="5670" x="584200" y="1150938"/>
          <p14:tracePt t="5685" x="657225" y="1168400"/>
          <p14:tracePt t="5707" x="749300" y="1187450"/>
          <p14:tracePt t="5712" x="766763" y="1187450"/>
          <p14:tracePt t="5715" x="793750" y="1196975"/>
          <p14:tracePt t="5720" x="812800" y="1196975"/>
          <p14:tracePt t="5732" x="822325" y="1196975"/>
          <p14:tracePt t="5738" x="849313" y="1204913"/>
          <p14:tracePt t="5749" x="868363" y="1214438"/>
          <p14:tracePt t="11769" x="858838" y="1250950"/>
          <p14:tracePt t="11777" x="839788" y="1277938"/>
          <p14:tracePt t="11790" x="793750" y="1350963"/>
          <p14:tracePt t="11803" x="739775" y="1433513"/>
          <p14:tracePt t="11813" x="730250" y="1460500"/>
          <p14:tracePt t="11816" x="720725" y="1479550"/>
          <p14:tracePt t="11822" x="712788" y="1506538"/>
          <p14:tracePt t="11831" x="703263" y="1543050"/>
          <p14:tracePt t="11834" x="693738" y="1570038"/>
          <p14:tracePt t="11842" x="657225" y="1589088"/>
          <p14:tracePt t="11860" x="639763" y="1652588"/>
          <p14:tracePt t="11884" x="611188" y="1825625"/>
          <p14:tracePt t="11895" x="611188" y="1862138"/>
          <p14:tracePt t="11900" x="603250" y="1890713"/>
          <p14:tracePt t="11904" x="603250" y="1927225"/>
          <p14:tracePt t="11912" x="603250" y="1963738"/>
          <p14:tracePt t="11918" x="603250" y="1981200"/>
          <p14:tracePt t="11924" x="603250" y="2000250"/>
          <p14:tracePt t="11935" x="603250" y="2017713"/>
          <p14:tracePt t="11949" x="603250" y="2073275"/>
          <p14:tracePt t="11963" x="603250" y="2119313"/>
          <p14:tracePt t="11975" x="603250" y="2163763"/>
          <p14:tracePt t="11981" x="603250" y="2182813"/>
          <p14:tracePt t="11989" x="603250" y="2192338"/>
          <p14:tracePt t="11995" x="603250" y="2209800"/>
          <p14:tracePt t="11999" x="603250" y="2219325"/>
          <p14:tracePt t="12013" x="603250" y="2246313"/>
          <p14:tracePt t="12028" x="603250" y="2273300"/>
          <p14:tracePt t="12038" x="603250" y="2292350"/>
          <p14:tracePt t="12045" x="603250" y="2319338"/>
          <p14:tracePt t="12051" x="603250" y="2328863"/>
          <p14:tracePt t="12060" x="603250" y="2355850"/>
          <p14:tracePt t="12074" x="603250" y="2392363"/>
          <p14:tracePt t="12087" x="603250" y="2447925"/>
          <p14:tracePt t="12098" x="611188" y="2520950"/>
          <p14:tracePt t="12120" x="620713" y="2584450"/>
          <p14:tracePt t="12133" x="620713" y="2630488"/>
          <p14:tracePt t="12144" x="620713" y="2657475"/>
          <p14:tracePt t="12158" x="620713" y="2684463"/>
          <p14:tracePt t="12171" x="620713" y="2720975"/>
          <p14:tracePt t="12181" x="620713" y="2740025"/>
          <p14:tracePt t="12186" x="620713" y="2767013"/>
          <p14:tracePt t="12197" x="620713" y="2803525"/>
          <p14:tracePt t="12200" x="620713" y="2813050"/>
          <p14:tracePt t="12207" x="620713" y="2830513"/>
          <p14:tracePt t="12214" x="620713" y="2840038"/>
          <p14:tracePt t="12221" x="620713" y="2849563"/>
          <p14:tracePt t="12830" x="620713" y="2857500"/>
          <p14:tracePt t="12837" x="611188" y="2867025"/>
          <p14:tracePt t="12845" x="603250" y="2876550"/>
          <p14:tracePt t="12859" x="584200" y="2894013"/>
          <p14:tracePt t="12877" x="547688" y="2949575"/>
          <p14:tracePt t="12880" x="538163" y="2959100"/>
          <p14:tracePt t="12895" x="530225" y="2968625"/>
          <p14:tracePt t="12908" x="530225" y="2986088"/>
          <p14:tracePt t="12912" x="530225" y="2995613"/>
          <p14:tracePt t="12916" x="520700" y="2995613"/>
          <p14:tracePt t="12922" x="520700" y="3013075"/>
          <p14:tracePt t="12954" x="511175" y="3022600"/>
          <p14:tracePt t="12988" x="511175" y="3032125"/>
          <p14:tracePt t="13022" x="511175" y="3041650"/>
          <p14:tracePt t="13077" x="501650" y="3041650"/>
          <p14:tracePt t="13105" x="501650" y="3049588"/>
          <p14:tracePt t="13140" x="501650" y="3059113"/>
          <p14:tracePt t="13153" x="493713" y="3059113"/>
          <p14:tracePt t="13174" x="484188" y="3059113"/>
          <p14:tracePt t="13199" x="457200" y="3095625"/>
          <p14:tracePt t="13209" x="457200" y="3114675"/>
          <p14:tracePt t="13214" x="447675" y="3122613"/>
          <p14:tracePt t="13220" x="447675" y="3132138"/>
          <p14:tracePt t="13233" x="447675" y="3141663"/>
          <p14:tracePt t="13242" x="447675" y="3151188"/>
          <p14:tracePt t="13256" x="438150" y="3159125"/>
          <p14:tracePt t="13272" x="438150" y="3178175"/>
          <p14:tracePt t="13291" x="438150" y="3195638"/>
          <p14:tracePt t="13297" x="438150" y="3205163"/>
          <p14:tracePt t="13317" x="438150" y="3268663"/>
          <p14:tracePt t="13323" x="438150" y="3287713"/>
          <p14:tracePt t="13328" x="438150" y="3305175"/>
          <p14:tracePt t="13336" x="438150" y="3314700"/>
          <p14:tracePt t="13344" x="438150" y="3333750"/>
          <p14:tracePt t="13361" x="438150" y="3360738"/>
          <p14:tracePt t="13391" x="438150" y="3387725"/>
          <p14:tracePt t="13417" x="438150" y="3414713"/>
          <p14:tracePt t="13438" x="438150" y="3470275"/>
          <p14:tracePt t="13457" x="438150" y="3487738"/>
          <p14:tracePt t="13471" x="447675" y="3497263"/>
          <p14:tracePt t="13489" x="457200" y="3524250"/>
          <p14:tracePt t="13500" x="457200" y="3533775"/>
          <p14:tracePt t="13510" x="457200" y="3543300"/>
          <p14:tracePt t="13517" x="474663" y="3543300"/>
          <p14:tracePt t="13522" x="474663" y="3552825"/>
          <p14:tracePt t="13545" x="484188" y="3560763"/>
          <p14:tracePt t="13557" x="493713" y="3560763"/>
          <p14:tracePt t="13572" x="520700" y="3589338"/>
          <p14:tracePt t="13583" x="538163" y="3606800"/>
          <p14:tracePt t="13595" x="584200" y="3625850"/>
          <p14:tracePt t="13608" x="611188" y="3643313"/>
          <p14:tracePt t="13614" x="630238" y="3652838"/>
          <p14:tracePt t="13620" x="639763" y="3662363"/>
          <p14:tracePt t="13652" x="666750" y="3670300"/>
          <p14:tracePt t="13669" x="676275" y="3679825"/>
          <p14:tracePt t="13703" x="676275" y="3689350"/>
          <p14:tracePt t="15894" x="676275" y="3670300"/>
          <p14:tracePt t="15907" x="676275" y="3643313"/>
          <p14:tracePt t="15912" x="676275" y="3616325"/>
          <p14:tracePt t="15925" x="676275" y="3597275"/>
          <p14:tracePt t="15935" x="676275" y="3570288"/>
          <p14:tracePt t="15937" x="676275" y="3552825"/>
          <p14:tracePt t="15948" x="676275" y="3524250"/>
          <p14:tracePt t="15953" x="693738" y="3506788"/>
          <p14:tracePt t="15960" x="703263" y="3487738"/>
          <p14:tracePt t="15967" x="703263" y="3479800"/>
          <p14:tracePt t="15975" x="703263" y="3470275"/>
          <p14:tracePt t="15979" x="703263" y="3460750"/>
          <p14:tracePt t="15997" x="712788" y="3443288"/>
          <p14:tracePt t="16008" x="712788" y="3433763"/>
          <p14:tracePt t="16013" x="712788" y="3424238"/>
          <p14:tracePt t="16047" x="720725" y="3397250"/>
          <p14:tracePt t="16058" x="730250" y="3387725"/>
          <p14:tracePt t="16067" x="730250" y="3378200"/>
          <p14:tracePt t="16076" x="730250" y="3351213"/>
          <p14:tracePt t="16094" x="739775" y="3341688"/>
          <p14:tracePt t="16103" x="739775" y="3333750"/>
          <p14:tracePt t="16113" x="749300" y="3324225"/>
          <p14:tracePt t="16122" x="749300" y="3314700"/>
          <p14:tracePt t="16143" x="749300" y="3305175"/>
          <p14:tracePt t="16151" x="766763" y="3297238"/>
          <p14:tracePt t="16167" x="766763" y="3287713"/>
          <p14:tracePt t="17423" x="766763" y="3297238"/>
          <p14:tracePt t="17436" x="757238" y="3324225"/>
          <p14:tracePt t="17447" x="749300" y="3341688"/>
          <p14:tracePt t="17458" x="749300" y="3351213"/>
          <p14:tracePt t="17461" x="749300" y="3370263"/>
          <p14:tracePt t="17467" x="739775" y="3378200"/>
          <p14:tracePt t="17475" x="739775" y="3387725"/>
          <p14:tracePt t="17483" x="739775" y="3397250"/>
          <p14:tracePt t="17495" x="739775" y="3406775"/>
          <p14:tracePt t="17508" x="739775" y="3414713"/>
          <p14:tracePt t="17528" x="739775" y="3451225"/>
          <p14:tracePt t="17549" x="739775" y="3487738"/>
          <p14:tracePt t="17551" x="739775" y="3497263"/>
          <p14:tracePt t="17566" x="739775" y="3506788"/>
          <p14:tracePt t="17593" x="739775" y="3543300"/>
          <p14:tracePt t="17599" x="739775" y="3552825"/>
          <p14:tracePt t="17639" x="739775" y="3560763"/>
          <p14:tracePt t="17649" x="749300" y="3570288"/>
          <p14:tracePt t="17657" x="749300" y="3579813"/>
          <p14:tracePt t="17668" x="749300" y="3589338"/>
          <p14:tracePt t="17682" x="757238" y="3625850"/>
          <p14:tracePt t="17691" x="766763" y="3652838"/>
          <p14:tracePt t="17703" x="766763" y="3670300"/>
          <p14:tracePt t="17717" x="766763" y="3679825"/>
          <p14:tracePt t="17729" x="766763" y="3689350"/>
          <p14:tracePt t="17762" x="766763" y="3706813"/>
          <p14:tracePt t="20706" x="757238" y="3716338"/>
          <p14:tracePt t="20714" x="739775" y="3716338"/>
          <p14:tracePt t="20722" x="720725" y="3725863"/>
          <p14:tracePt t="20739" x="657225" y="3752850"/>
          <p14:tracePt t="20744" x="639763" y="3762375"/>
          <p14:tracePt t="20763" x="574675" y="3779838"/>
          <p14:tracePt t="20782" x="530225" y="3816350"/>
          <p14:tracePt t="20784" x="520700" y="3825875"/>
          <p14:tracePt t="20793" x="520700" y="3835400"/>
          <p14:tracePt t="20803" x="501650" y="3835400"/>
          <p14:tracePt t="20818" x="484188" y="3844925"/>
          <p14:tracePt t="20821" x="474663" y="3844925"/>
          <p14:tracePt t="20828" x="465138" y="3844925"/>
          <p14:tracePt t="20835" x="457200" y="3844925"/>
          <p14:tracePt t="20842" x="457200" y="3852863"/>
          <p14:tracePt t="20848" x="447675" y="3852863"/>
          <p14:tracePt t="20860" x="420688" y="3862388"/>
          <p14:tracePt t="20869" x="411163" y="3862388"/>
          <p14:tracePt t="20874" x="401638" y="3862388"/>
          <p14:tracePt t="20918" x="365125" y="3871913"/>
          <p14:tracePt t="20930" x="355600" y="3871913"/>
          <p14:tracePt t="20946" x="338138" y="3871913"/>
          <p14:tracePt t="20952" x="338138" y="3889375"/>
          <p14:tracePt t="20957" x="328613" y="3889375"/>
          <p14:tracePt t="20974" x="319088" y="3889375"/>
          <p14:tracePt t="20988" x="319088" y="3898900"/>
          <p14:tracePt t="21000" x="311150" y="3898900"/>
          <p14:tracePt t="21030" x="301625" y="3898900"/>
          <p14:tracePt t="21065" x="292100" y="3898900"/>
          <p14:tracePt t="21340" x="292100" y="3908425"/>
          <p14:tracePt t="21348" x="292100" y="3917950"/>
          <p14:tracePt t="21355" x="292100" y="3927475"/>
          <p14:tracePt t="21369" x="292100" y="3935413"/>
          <p14:tracePt t="21380" x="301625" y="3954463"/>
          <p14:tracePt t="21386" x="301625" y="3963988"/>
          <p14:tracePt t="21394" x="311150" y="3971925"/>
          <p14:tracePt t="21410" x="311150" y="3981450"/>
          <p14:tracePt t="21419" x="319088" y="3990975"/>
          <p14:tracePt t="21433" x="328613" y="4000500"/>
          <p14:tracePt t="21444" x="338138" y="4017963"/>
          <p14:tracePt t="21447" x="338138" y="4027488"/>
          <p14:tracePt t="21454" x="347663" y="4054475"/>
          <p14:tracePt t="21463" x="347663" y="4064000"/>
          <p14:tracePt t="21467" x="355600" y="4081463"/>
          <p14:tracePt t="21475" x="355600" y="4100513"/>
          <p14:tracePt t="21490" x="365125" y="4127500"/>
          <p14:tracePt t="21496" x="365125" y="4146550"/>
          <p14:tracePt t="21505" x="365125" y="4164013"/>
          <p14:tracePt t="21528" x="374650" y="4246563"/>
          <p14:tracePt t="21543" x="384175" y="4283075"/>
          <p14:tracePt t="21550" x="401638" y="4329113"/>
          <p14:tracePt t="21558" x="401638" y="4337050"/>
          <p14:tracePt t="21562" x="401638" y="4346575"/>
          <p14:tracePt t="21577" x="401638" y="4365625"/>
          <p14:tracePt t="21583" x="401638" y="4373563"/>
          <p14:tracePt t="21591" x="401638" y="4383088"/>
          <p14:tracePt t="21600" x="401638" y="4402138"/>
          <p14:tracePt t="21605" x="411163" y="4419600"/>
          <p14:tracePt t="21612" x="411163" y="4429125"/>
          <p14:tracePt t="21621" x="420688" y="4438650"/>
          <p14:tracePt t="21626" x="420688" y="4456113"/>
          <p14:tracePt t="21633" x="420688" y="4492625"/>
          <p14:tracePt t="21641" x="428625" y="4511675"/>
          <p14:tracePt t="21647" x="428625" y="4529138"/>
          <p14:tracePt t="21654" x="428625" y="4538663"/>
          <p14:tracePt t="21661" x="428625" y="4548188"/>
          <p14:tracePt t="21671" x="428625" y="4556125"/>
          <p14:tracePt t="21674" x="428625" y="4584700"/>
          <p14:tracePt t="21682" x="428625" y="4592638"/>
          <p14:tracePt t="21690" x="428625" y="4602163"/>
          <p14:tracePt t="21697" x="438150" y="4621213"/>
          <p14:tracePt t="21700" x="438150" y="4638675"/>
          <p14:tracePt t="21717" x="438150" y="4665663"/>
          <p14:tracePt t="21721" x="447675" y="4684713"/>
          <p14:tracePt t="21730" x="447675" y="4702175"/>
          <p14:tracePt t="21738" x="447675" y="4721225"/>
          <p14:tracePt t="21744" x="447675" y="4730750"/>
          <p14:tracePt t="21750" x="447675" y="4757738"/>
          <p14:tracePt t="21769" x="457200" y="4784725"/>
          <p14:tracePt t="21786" x="457200" y="4803775"/>
          <p14:tracePt t="21800" x="457200" y="4821238"/>
          <p14:tracePt t="21827" x="457200" y="4840288"/>
          <p14:tracePt t="21835" x="457200" y="4848225"/>
          <p14:tracePt t="32893" x="457200" y="4803775"/>
          <p14:tracePt t="32900" x="457200" y="4730750"/>
          <p14:tracePt t="32914" x="474663" y="4675188"/>
          <p14:tracePt t="32926" x="484188" y="4602163"/>
          <p14:tracePt t="32930" x="484188" y="4584700"/>
          <p14:tracePt t="32938" x="484188" y="4575175"/>
          <p14:tracePt t="32948" x="484188" y="4548188"/>
          <p14:tracePt t="32950" x="484188" y="4529138"/>
          <p14:tracePt t="32967" x="484188" y="4519613"/>
          <p14:tracePt t="32972" x="493713" y="4502150"/>
          <p14:tracePt t="32983" x="493713" y="4492625"/>
          <p14:tracePt t="32999" x="501650" y="4456113"/>
          <p14:tracePt t="33016" x="511175" y="4410075"/>
          <p14:tracePt t="33030" x="511175" y="4392613"/>
          <p14:tracePt t="33034" x="530225" y="4373563"/>
          <p14:tracePt t="33042" x="530225" y="4356100"/>
          <p14:tracePt t="33050" x="530225" y="4337050"/>
          <p14:tracePt t="33055" x="530225" y="4329113"/>
          <p14:tracePt t="33062" x="530225" y="4310063"/>
          <p14:tracePt t="33079" x="557213" y="4264025"/>
          <p14:tracePt t="33093" x="557213" y="4246563"/>
          <p14:tracePt t="33099" x="557213" y="4227513"/>
          <p14:tracePt t="33103" x="557213" y="4219575"/>
          <p14:tracePt t="33117" x="557213" y="4210050"/>
          <p14:tracePt t="33153" x="557213" y="4183063"/>
          <p14:tracePt t="33203" x="557213" y="4173538"/>
          <p14:tracePt t="33230" x="557213" y="4164013"/>
          <p14:tracePt t="33243" x="557213" y="4154488"/>
          <p14:tracePt t="33251" x="557213" y="4146550"/>
          <p14:tracePt t="33270" x="557213" y="4137025"/>
          <p14:tracePt t="33275" x="557213" y="4127500"/>
          <p14:tracePt t="33294" x="557213" y="4117975"/>
          <p14:tracePt t="33311" x="557213" y="4110038"/>
          <p14:tracePt t="33348" x="557213" y="4100513"/>
          <p14:tracePt t="39242" x="557213" y="4127500"/>
          <p14:tracePt t="39250" x="557213" y="4137025"/>
          <p14:tracePt t="39261" x="557213" y="4154488"/>
          <p14:tracePt t="39271" x="547688" y="4183063"/>
          <p14:tracePt t="39274" x="547688" y="4191000"/>
          <p14:tracePt t="39281" x="547688" y="4200525"/>
          <p14:tracePt t="39287" x="547688" y="4210050"/>
          <p14:tracePt t="39295" x="547688" y="4219575"/>
          <p14:tracePt t="39308" x="547688" y="4227513"/>
          <p14:tracePt t="39317" x="547688" y="4237038"/>
          <p14:tracePt t="39357" x="547688" y="4264025"/>
          <p14:tracePt t="39368" x="547688" y="4273550"/>
          <p14:tracePt t="39371" x="547688" y="4283075"/>
          <p14:tracePt t="39385" x="547688" y="4292600"/>
          <p14:tracePt t="39390" x="547688" y="4300538"/>
          <p14:tracePt t="39397" x="547688" y="4310063"/>
          <p14:tracePt t="39404" x="547688" y="4319588"/>
          <p14:tracePt t="39410" x="547688" y="4337050"/>
          <p14:tracePt t="39434" x="547688" y="4346575"/>
          <p14:tracePt t="39446" x="547688" y="4356100"/>
          <p14:tracePt t="39473" x="547688" y="4365625"/>
          <p14:tracePt t="46078" x="530225" y="4373563"/>
          <p14:tracePt t="46089" x="520700" y="4373563"/>
          <p14:tracePt t="46097" x="493713" y="4373563"/>
          <p14:tracePt t="46108" x="465138" y="4373563"/>
          <p14:tracePt t="46118" x="447675" y="4383088"/>
          <p14:tracePt t="46123" x="428625" y="4383088"/>
          <p14:tracePt t="46131" x="420688" y="4392613"/>
          <p14:tracePt t="46138" x="401638" y="4402138"/>
          <p14:tracePt t="46143" x="374650" y="4410075"/>
          <p14:tracePt t="46153" x="355600" y="4419600"/>
          <p14:tracePt t="46158" x="338138" y="4429125"/>
          <p14:tracePt t="46168" x="311150" y="4438650"/>
          <p14:tracePt t="46182" x="292100" y="4465638"/>
          <p14:tracePt t="46195" x="274638" y="4475163"/>
          <p14:tracePt t="46210" x="246063" y="4492625"/>
          <p14:tracePt t="46215" x="238125" y="4502150"/>
          <p14:tracePt t="46221" x="238125" y="4511675"/>
          <p14:tracePt t="46226" x="228600" y="4511675"/>
          <p14:tracePt t="46239" x="209550" y="4519613"/>
          <p14:tracePt t="46256" x="201613" y="4529138"/>
          <p14:tracePt t="46270" x="192088" y="4538663"/>
          <p14:tracePt t="46292" x="192088" y="4548188"/>
          <p14:tracePt t="46321" x="192088" y="4565650"/>
          <p14:tracePt t="46338" x="201613" y="4592638"/>
          <p14:tracePt t="46347" x="265113" y="4621213"/>
          <p14:tracePt t="46355" x="292100" y="4638675"/>
          <p14:tracePt t="46368" x="328613" y="4657725"/>
          <p14:tracePt t="46380" x="338138" y="4665663"/>
          <p14:tracePt t="46392" x="365125" y="4665663"/>
          <p14:tracePt t="46403" x="374650" y="4665663"/>
          <p14:tracePt t="46422" x="384175" y="4665663"/>
          <p14:tracePt t="46430" x="401638" y="4665663"/>
          <p14:tracePt t="46458" x="411163" y="4665663"/>
          <p14:tracePt t="46483" x="420688" y="4665663"/>
          <p14:tracePt t="46513" x="447675" y="4648200"/>
          <p14:tracePt t="46534" x="511175" y="4538663"/>
          <p14:tracePt t="46541" x="511175" y="4511675"/>
          <p14:tracePt t="46547" x="511175" y="4502150"/>
          <p14:tracePt t="46561" x="511175" y="4492625"/>
          <p14:tracePt t="46597" x="520700" y="4483100"/>
          <p14:tracePt t="49894" x="557213" y="4483100"/>
          <p14:tracePt t="49906" x="676275" y="4502150"/>
          <p14:tracePt t="49914" x="749300" y="4502150"/>
          <p14:tracePt t="49928" x="912813" y="4502150"/>
          <p14:tracePt t="49937" x="1041400" y="4502150"/>
          <p14:tracePt t="49940" x="1114425" y="4502150"/>
          <p14:tracePt t="49946" x="1241425" y="4502150"/>
          <p14:tracePt t="49952" x="1314450" y="4502150"/>
          <p14:tracePt t="49961" x="1443038" y="4502150"/>
          <p14:tracePt t="49968" x="1506538" y="4502150"/>
          <p14:tracePt t="49975" x="1662113" y="4502150"/>
          <p14:tracePt t="49993" x="1927225" y="4548188"/>
          <p14:tracePt t="50004" x="2182813" y="4565650"/>
          <p14:tracePt t="50008" x="2282825" y="4575175"/>
          <p14:tracePt t="50014" x="2355850" y="4575175"/>
          <p14:tracePt t="50023" x="2520950" y="4575175"/>
          <p14:tracePt t="50027" x="2611438" y="4575175"/>
          <p14:tracePt t="50037" x="2830513" y="4575175"/>
          <p14:tracePt t="50053" x="3032125" y="4575175"/>
          <p14:tracePt t="50073" x="3343275" y="4575175"/>
          <p14:tracePt t="50080" x="3543300" y="4575175"/>
          <p14:tracePt t="50090" x="3798888" y="4575175"/>
          <p14:tracePt t="50095" x="3881438" y="4602163"/>
          <p14:tracePt t="50104" x="4008438" y="4602163"/>
          <p14:tracePt t="50111" x="4137025" y="4611688"/>
          <p14:tracePt t="50118" x="4246563" y="4611688"/>
          <p14:tracePt t="50125" x="4475163" y="4611688"/>
          <p14:tracePt t="50140" x="4548188" y="4611688"/>
          <p14:tracePt t="50158" x="4895850" y="4611688"/>
          <p14:tracePt t="50169" x="5195888" y="4575175"/>
          <p14:tracePt t="50173" x="5260975" y="4575175"/>
          <p14:tracePt t="50179" x="5424488" y="4592638"/>
          <p14:tracePt t="50193" x="5516563" y="4592638"/>
          <p14:tracePt t="50211" x="5808663" y="4611688"/>
          <p14:tracePt t="50224" x="6064250" y="4611688"/>
          <p14:tracePt t="50233" x="6200775" y="4602163"/>
          <p14:tracePt t="50237" x="6292850" y="4602163"/>
          <p14:tracePt t="50244" x="6346825" y="4602163"/>
          <p14:tracePt t="50254" x="6438900" y="4602163"/>
          <p14:tracePt t="50264" x="6584950" y="4611688"/>
          <p14:tracePt t="50268" x="6748463" y="4611688"/>
          <p14:tracePt t="50276" x="6821488" y="4611688"/>
          <p14:tracePt t="50282" x="6959600" y="4621213"/>
          <p14:tracePt t="50291" x="7032625" y="4621213"/>
          <p14:tracePt t="50296" x="7105650" y="4638675"/>
          <p14:tracePt t="50303" x="7169150" y="4648200"/>
          <p14:tracePt t="50341" x="7415213" y="4730750"/>
          <p14:tracePt t="50781" x="7534275" y="4711700"/>
          <p14:tracePt t="50794" x="7707313" y="4684713"/>
          <p14:tracePt t="50800" x="7780338" y="4684713"/>
          <p14:tracePt t="50813" x="7872413" y="4684713"/>
          <p14:tracePt t="50824" x="8072438" y="4665663"/>
          <p14:tracePt t="50830" x="8164513" y="4657725"/>
          <p14:tracePt t="50833" x="8247063" y="4657725"/>
          <p14:tracePt t="50840" x="8320088" y="4638675"/>
          <p14:tracePt t="50849" x="8393113" y="4629150"/>
          <p14:tracePt t="50856" x="8439150" y="4629150"/>
          <p14:tracePt t="50865" x="8512175" y="4602163"/>
          <p14:tracePt t="50886" x="8794750" y="4565650"/>
          <p14:tracePt t="50895" x="8996363" y="4565650"/>
          <p14:tracePt t="50902" x="9069388" y="4565650"/>
          <p14:tracePt t="50910" x="9113838" y="4565650"/>
          <p14:tracePt t="50916" x="9178925" y="4565650"/>
          <p14:tracePt t="50922" x="9223375" y="4565650"/>
          <p14:tracePt t="50931" x="9278938" y="4565650"/>
          <p14:tracePt t="50936" x="9305925" y="4575175"/>
          <p14:tracePt t="50942" x="9361488" y="4575175"/>
          <p14:tracePt t="50966" x="9434513" y="4584700"/>
          <p14:tracePt t="52091" x="9369425" y="4584700"/>
          <p14:tracePt t="52104" x="9077325" y="4584700"/>
          <p14:tracePt t="52130" x="8410575" y="4502150"/>
          <p14:tracePt t="52136" x="8201025" y="4475163"/>
          <p14:tracePt t="52141" x="7945438" y="4419600"/>
          <p14:tracePt t="52149" x="7699375" y="4383088"/>
          <p14:tracePt t="52156" x="7553325" y="4365625"/>
          <p14:tracePt t="52162" x="7370763" y="4337050"/>
          <p14:tracePt t="52173" x="7105650" y="4283075"/>
          <p14:tracePt t="52195" x="6748463" y="4183063"/>
          <p14:tracePt t="52209" x="6118225" y="3981450"/>
          <p14:tracePt t="52212" x="5964238" y="3935413"/>
          <p14:tracePt t="52217" x="5872163" y="3898900"/>
          <p14:tracePt t="52226" x="5653088" y="3835400"/>
          <p14:tracePt t="52230" x="5580063" y="3816350"/>
          <p14:tracePt t="52241" x="5370513" y="3789363"/>
          <p14:tracePt t="52250" x="5260975" y="3789363"/>
          <p14:tracePt t="52252" x="5114925" y="3789363"/>
          <p14:tracePt t="52267" x="4895850" y="3789363"/>
          <p14:tracePt t="52271" x="4821238" y="3789363"/>
          <p14:tracePt t="52279" x="4675188" y="3789363"/>
          <p14:tracePt t="52287" x="4529138" y="3789363"/>
          <p14:tracePt t="52293" x="4419600" y="3808413"/>
          <p14:tracePt t="52304" x="4273550" y="3816350"/>
          <p14:tracePt t="52307" x="4192588" y="3835400"/>
          <p14:tracePt t="52315" x="4100513" y="3862388"/>
          <p14:tracePt t="52323" x="3944938" y="3889375"/>
          <p14:tracePt t="52330" x="3835400" y="3917950"/>
          <p14:tracePt t="52333" x="3735388" y="3944938"/>
          <p14:tracePt t="52352" x="3489325" y="4017963"/>
          <p14:tracePt t="52365" x="3314700" y="4100513"/>
          <p14:tracePt t="52371" x="3159125" y="4164013"/>
          <p14:tracePt t="52376" x="3122613" y="4173538"/>
          <p14:tracePt t="52384" x="2895600" y="4273550"/>
          <p14:tracePt t="52391" x="2867025" y="4283075"/>
          <p14:tracePt t="52396" x="2740025" y="4329113"/>
          <p14:tracePt t="52404" x="2657475" y="4356100"/>
          <p14:tracePt t="52411" x="2557463" y="4392613"/>
          <p14:tracePt t="52416" x="2501900" y="4410075"/>
          <p14:tracePt t="52426" x="2457450" y="4419600"/>
          <p14:tracePt t="52432" x="2355850" y="4456113"/>
          <p14:tracePt t="52437" x="2309813" y="4483100"/>
          <p14:tracePt t="52447" x="2236788" y="4519613"/>
          <p14:tracePt t="52468" x="2155825" y="4565650"/>
          <p14:tracePt t="52494" x="2063750" y="4621213"/>
          <p14:tracePt t="52509" x="2046288" y="4648200"/>
          <p14:tracePt t="52525" x="2000250" y="4694238"/>
          <p14:tracePt t="52548" x="2000250" y="4730750"/>
          <p14:tracePt t="52558" x="2000250" y="4794250"/>
          <p14:tracePt t="52567" x="2000250" y="4821238"/>
          <p14:tracePt t="52578" x="2000250" y="4840288"/>
          <p14:tracePt t="52584" x="2000250" y="4848225"/>
          <p14:tracePt t="52589" x="2000250" y="4857750"/>
          <p14:tracePt t="52595" x="2000250" y="4867275"/>
          <p14:tracePt t="52606" x="2000250" y="4876800"/>
          <p14:tracePt t="52609" x="2000250" y="4884738"/>
          <p14:tracePt t="52617" x="2000250" y="4894263"/>
          <p14:tracePt t="52626" x="2000250" y="4903788"/>
          <p14:tracePt t="52666" x="2000250" y="4913313"/>
          <p14:tracePt t="52675" x="2000250" y="4922838"/>
          <p14:tracePt t="52707" x="2046288" y="5003800"/>
          <p14:tracePt t="52730" x="2046288" y="5022850"/>
          <p14:tracePt t="54397" x="2136775" y="5022850"/>
          <p14:tracePt t="54406" x="2265363" y="5022850"/>
          <p14:tracePt t="54411" x="2338388" y="5022850"/>
          <p14:tracePt t="54435" x="2667000" y="5022850"/>
          <p14:tracePt t="54445" x="2922588" y="5022850"/>
          <p14:tracePt t="54456" x="3122613" y="5022850"/>
          <p14:tracePt t="54465" x="3195638" y="5022850"/>
          <p14:tracePt t="54470" x="3287713" y="5022850"/>
          <p14:tracePt t="54474" x="3416300" y="5022850"/>
          <p14:tracePt t="54483" x="3543300" y="5040313"/>
          <p14:tracePt t="54497" x="3708400" y="5040313"/>
          <p14:tracePt t="54512" x="3954463" y="5068888"/>
          <p14:tracePt t="54519" x="4083050" y="5076825"/>
          <p14:tracePt t="54523" x="4265613" y="5095875"/>
          <p14:tracePt t="54534" x="4383088" y="5122863"/>
          <p14:tracePt t="54537" x="4475163" y="5122863"/>
          <p14:tracePt t="54545" x="4638675" y="5122863"/>
          <p14:tracePt t="54552" x="4694238" y="5122863"/>
          <p14:tracePt t="54558" x="4767263" y="5122863"/>
          <p14:tracePt t="54565" x="4840288" y="5122863"/>
          <p14:tracePt t="54574" x="4886325" y="5122863"/>
          <p14:tracePt t="54581" x="4968875" y="5122863"/>
          <p14:tracePt t="54585" x="5041900" y="5105400"/>
          <p14:tracePt t="54593" x="5086350" y="5095875"/>
          <p14:tracePt t="54618" x="5278438" y="5086350"/>
          <p14:tracePt t="54631" x="5407025" y="5068888"/>
          <p14:tracePt t="54640" x="5451475" y="5068888"/>
          <p14:tracePt t="54650" x="5561013" y="5076825"/>
          <p14:tracePt t="54661" x="5643563" y="5105400"/>
          <p14:tracePt t="56050" x="5726113" y="5086350"/>
          <p14:tracePt t="56071" x="5918200" y="5032375"/>
          <p14:tracePt t="56089" x="6027738" y="5013325"/>
          <p14:tracePt t="56101" x="6183313" y="4940300"/>
          <p14:tracePt t="56107" x="6237288" y="4913313"/>
          <p14:tracePt t="56115" x="6337300" y="4876800"/>
          <p14:tracePt t="56121" x="6383338" y="4848225"/>
          <p14:tracePt t="56129" x="6456363" y="4821238"/>
          <p14:tracePt t="56136" x="6502400" y="4811713"/>
          <p14:tracePt t="56142" x="6548438" y="4794250"/>
          <p14:tracePt t="56158" x="6602413" y="4775200"/>
          <p14:tracePt t="56164" x="6638925" y="4775200"/>
          <p14:tracePt t="56169" x="6657975" y="4767263"/>
          <p14:tracePt t="56177" x="6675438" y="4738688"/>
          <p14:tracePt t="56187" x="6694488" y="4730750"/>
          <p14:tracePt t="56192" x="6748463" y="4711700"/>
          <p14:tracePt t="56197" x="6784975" y="4694238"/>
          <p14:tracePt t="56204" x="6813550" y="4684713"/>
          <p14:tracePt t="56212" x="6886575" y="4657725"/>
          <p14:tracePt t="56218" x="6913563" y="4648200"/>
          <p14:tracePt t="56225" x="6986588" y="4611688"/>
          <p14:tracePt t="56235" x="7013575" y="4602163"/>
          <p14:tracePt t="56238" x="7059613" y="4592638"/>
          <p14:tracePt t="56246" x="7077075" y="4592638"/>
          <p14:tracePt t="56254" x="7105650" y="4575175"/>
          <p14:tracePt t="56262" x="7113588" y="4575175"/>
          <p14:tracePt t="56265" x="7132638" y="4575175"/>
          <p14:tracePt t="56274" x="7150100" y="4575175"/>
          <p14:tracePt t="56282" x="7159625" y="4575175"/>
          <p14:tracePt t="56285" x="7169150" y="4575175"/>
          <p14:tracePt t="56293" x="7178675" y="4565650"/>
          <p14:tracePt t="56307" x="7186613" y="4556125"/>
          <p14:tracePt t="56315" x="7205663" y="4548188"/>
          <p14:tracePt t="56343" x="7242175" y="4529138"/>
          <p14:tracePt t="56355" x="7278688" y="4519613"/>
          <p14:tracePt t="56362" x="7288213" y="4511675"/>
          <p14:tracePt t="56368" x="7315200" y="4511675"/>
          <p14:tracePt t="56375" x="7324725" y="4511675"/>
          <p14:tracePt t="56383" x="7334250" y="4511675"/>
          <p14:tracePt t="56391" x="7351713" y="4511675"/>
          <p14:tracePt t="56398" x="7361238" y="4502150"/>
          <p14:tracePt t="56412" x="7370763" y="4502150"/>
          <p14:tracePt t="56432" x="7407275" y="4502150"/>
          <p14:tracePt t="56440" x="7415213" y="4502150"/>
          <p14:tracePt t="56457" x="7424738" y="4502150"/>
          <p14:tracePt t="56465" x="7434263" y="4502150"/>
          <p14:tracePt t="56492" x="7461250" y="4502150"/>
          <p14:tracePt t="56504" x="7507288" y="4502150"/>
          <p14:tracePt t="56514" x="7553325" y="4492625"/>
          <p14:tracePt t="56527" x="7597775" y="4483100"/>
          <p14:tracePt t="56540" x="7653338" y="4483100"/>
          <p14:tracePt t="56552" x="7707313" y="4483100"/>
          <p14:tracePt t="56562" x="7716838" y="4483100"/>
          <p14:tracePt t="56575" x="7772400" y="4483100"/>
          <p14:tracePt t="56593" x="7799388" y="4483100"/>
          <p14:tracePt t="56609" x="7889875" y="4483100"/>
          <p14:tracePt t="56623" x="7935913" y="4502150"/>
          <p14:tracePt t="56639" x="8018463" y="4511675"/>
          <p14:tracePt t="56652" x="8072438" y="4529138"/>
          <p14:tracePt t="56666" x="8137525" y="4556125"/>
          <p14:tracePt t="57362" x="8118475" y="4556125"/>
          <p14:tracePt t="57371" x="8091488" y="4548188"/>
          <p14:tracePt t="57375" x="8045450" y="4529138"/>
          <p14:tracePt t="57382" x="8035925" y="4529138"/>
          <p14:tracePt t="57395" x="8027988" y="4529138"/>
          <p14:tracePt t="57404" x="8018463" y="4529138"/>
          <p14:tracePt t="57412" x="8008938" y="4529138"/>
          <p14:tracePt t="57423" x="7999413" y="4529138"/>
          <p14:tracePt t="57459" x="7991475" y="4529138"/>
          <p14:tracePt t="57487" x="7981950" y="4529138"/>
          <p14:tracePt t="57493" x="7972425" y="4529138"/>
          <p14:tracePt t="57499" x="7962900" y="4529138"/>
          <p14:tracePt t="57508" x="7954963" y="4529138"/>
          <p14:tracePt t="57519" x="7945438" y="4529138"/>
          <p14:tracePt t="57525" x="7926388" y="4529138"/>
          <p14:tracePt t="57533" x="7918450" y="4529138"/>
          <p14:tracePt t="57547" x="7908925" y="4529138"/>
          <p14:tracePt t="57553" x="7889875" y="4529138"/>
          <p14:tracePt t="57561" x="7881938" y="4529138"/>
          <p14:tracePt t="57574" x="7872413" y="4529138"/>
          <p14:tracePt t="57597" x="7862888" y="4529138"/>
          <p14:tracePt t="57680" x="7853363" y="4529138"/>
          <p14:tracePt t="57727" x="7853363" y="4538663"/>
          <p14:tracePt t="57942" x="7899400" y="4538663"/>
          <p14:tracePt t="57957" x="7945438" y="4538663"/>
          <p14:tracePt t="57969" x="7991475" y="4538663"/>
          <p14:tracePt t="57978" x="8027988" y="4548188"/>
          <p14:tracePt t="57980" x="8054975" y="4548188"/>
          <p14:tracePt t="57986" x="8081963" y="4548188"/>
          <p14:tracePt t="57995" x="8091488" y="4548188"/>
          <p14:tracePt t="58002" x="8108950" y="4548188"/>
          <p14:tracePt t="58018" x="8137525" y="4548188"/>
          <p14:tracePt t="58032" x="8164513" y="4556125"/>
          <p14:tracePt t="58051" x="8210550" y="4556125"/>
          <p14:tracePt t="58063" x="8237538" y="4556125"/>
          <p14:tracePt t="58075" x="8247063" y="4556125"/>
          <p14:tracePt t="58095" x="8293100" y="4556125"/>
          <p14:tracePt t="58107" x="8337550" y="4556125"/>
          <p14:tracePt t="58120" x="8374063" y="4556125"/>
          <p14:tracePt t="58133" x="8420100" y="4556125"/>
          <p14:tracePt t="58146" x="8447088" y="4548188"/>
          <p14:tracePt t="58160" x="8493125" y="4548188"/>
          <p14:tracePt t="58173" x="8520113" y="4548188"/>
          <p14:tracePt t="58182" x="8556625" y="4548188"/>
          <p14:tracePt t="58194" x="8602663" y="4548188"/>
          <p14:tracePt t="58209" x="8621713" y="4538663"/>
          <p14:tracePt t="58223" x="8658225" y="4538663"/>
          <p14:tracePt t="58232" x="8685213" y="4529138"/>
          <p14:tracePt t="58243" x="8731250" y="4519613"/>
          <p14:tracePt t="58255" x="8748713" y="4519613"/>
          <p14:tracePt t="58269" x="8794750" y="4519613"/>
          <p14:tracePt t="58280" x="8831263" y="4519613"/>
          <p14:tracePt t="58292" x="8894763" y="4511675"/>
          <p14:tracePt t="58302" x="8913813" y="4511675"/>
          <p14:tracePt t="58312" x="8950325" y="4511675"/>
          <p14:tracePt t="58325" x="9013825" y="4502150"/>
          <p14:tracePt t="58339" x="9086850" y="4502150"/>
          <p14:tracePt t="58353" x="9150350" y="4475163"/>
          <p14:tracePt t="58364" x="9205913" y="4475163"/>
          <p14:tracePt t="58375" x="9251950" y="4475163"/>
          <p14:tracePt t="58387" x="9305925" y="4475163"/>
          <p14:tracePt t="58401" x="9332913" y="4475163"/>
          <p14:tracePt t="58416" x="9388475" y="4475163"/>
          <p14:tracePt t="58425" x="9405938" y="4475163"/>
          <p14:tracePt t="58436" x="9434513" y="4465638"/>
          <p14:tracePt t="58448" x="9471025" y="4465638"/>
          <p14:tracePt t="58460" x="9498013" y="4465638"/>
          <p14:tracePt t="58472" x="9544050" y="4465638"/>
          <p14:tracePt t="58483" x="9580563" y="4465638"/>
          <p14:tracePt t="58494" x="9625013" y="4475163"/>
          <p14:tracePt t="58506" x="9671050" y="4492625"/>
          <p14:tracePt t="58514" x="9690100" y="4492625"/>
          <p14:tracePt t="58518" x="9717088" y="4502150"/>
          <p14:tracePt t="58523" x="9734550" y="4502150"/>
          <p14:tracePt t="58531" x="9753600" y="4511675"/>
          <p14:tracePt t="58539" x="9772650" y="4511675"/>
          <p14:tracePt t="58544" x="9790113" y="4511675"/>
          <p14:tracePt t="58551" x="9799638" y="4511675"/>
          <p14:tracePt t="58559" x="9836150" y="4511675"/>
          <p14:tracePt t="58564" x="9863138" y="4511675"/>
          <p14:tracePt t="58573" x="9890125" y="4511675"/>
          <p14:tracePt t="58580" x="9936163" y="4511675"/>
          <p14:tracePt t="58585" x="9972675" y="4511675"/>
          <p14:tracePt t="58594" x="10028238" y="4511675"/>
          <p14:tracePt t="58601" x="10072688" y="4511675"/>
          <p14:tracePt t="58606" x="10109200" y="4511675"/>
          <p14:tracePt t="58614" x="10164763" y="4511675"/>
          <p14:tracePt t="58622" x="10201275" y="4511675"/>
          <p14:tracePt t="58627" x="10237788" y="4511675"/>
          <p14:tracePt t="58633" x="10264775" y="4511675"/>
          <p14:tracePt t="58641" x="10283825" y="4511675"/>
          <p14:tracePt t="58647" x="10301288" y="4519613"/>
          <p14:tracePt t="58654" x="10328275" y="4519613"/>
          <p14:tracePt t="58662" x="10337800" y="4519613"/>
          <p14:tracePt t="58668" x="10364788" y="4519613"/>
          <p14:tracePt t="58675" x="10383838" y="4519613"/>
          <p14:tracePt t="58683" x="10429875" y="4519613"/>
          <p14:tracePt t="58688" x="10447338" y="4529138"/>
          <p14:tracePt t="58698" x="10474325" y="4529138"/>
          <p14:tracePt t="58703" x="10493375" y="4529138"/>
          <p14:tracePt t="58712" x="10547350" y="4538663"/>
          <p14:tracePt t="58717" x="10575925" y="4538663"/>
          <p14:tracePt t="58727" x="10602913" y="4548188"/>
          <p14:tracePt t="58731" x="10648950" y="4556125"/>
          <p14:tracePt t="58738" x="10666413" y="4556125"/>
          <p14:tracePt t="58745" x="10694988" y="4565650"/>
          <p14:tracePt t="58753" x="10712450" y="4565650"/>
          <p14:tracePt t="58758" x="10739438" y="4584700"/>
          <p14:tracePt t="58765" x="10758488" y="4584700"/>
          <p14:tracePt t="58771" x="10775950" y="4584700"/>
          <p14:tracePt t="58779" x="10795000" y="4584700"/>
          <p14:tracePt t="58787" x="10804525" y="4584700"/>
          <p14:tracePt t="58794" x="10831513" y="4592638"/>
          <p14:tracePt t="58800" x="10841038" y="4592638"/>
          <p14:tracePt t="58809" x="10858500" y="4592638"/>
          <p14:tracePt t="58815" x="10868025" y="4592638"/>
          <p14:tracePt t="58829" x="10885488" y="4592638"/>
          <p14:tracePt t="58833" x="10904538" y="4592638"/>
          <p14:tracePt t="58844" x="10922000" y="4592638"/>
          <p14:tracePt t="58864" x="10941050" y="4592638"/>
          <p14:tracePt t="58877" x="10950575" y="4592638"/>
          <p14:tracePt t="58888" x="10968038" y="4592638"/>
          <p14:tracePt t="58893" x="10977563" y="4592638"/>
          <p14:tracePt t="58896" x="10995025" y="4592638"/>
          <p14:tracePt t="58901" x="11004550" y="4592638"/>
          <p14:tracePt t="58920" x="11031538" y="4592638"/>
          <p14:tracePt t="58932" x="11041063" y="4592638"/>
          <p14:tracePt t="58938" x="11050588" y="4592638"/>
          <p14:tracePt t="58947" x="11077575" y="4592638"/>
          <p14:tracePt t="58949" x="11096625" y="4592638"/>
          <p14:tracePt t="58960" x="11104563" y="4584700"/>
          <p14:tracePt t="58965" x="11123613" y="4584700"/>
          <p14:tracePt t="58972" x="11133138" y="4575175"/>
          <p14:tracePt t="58979" x="11150600" y="4575175"/>
          <p14:tracePt t="58986" x="11160125" y="4575175"/>
          <p14:tracePt t="58993" x="11169650" y="4565650"/>
          <p14:tracePt t="59008" x="11177588" y="4565650"/>
          <p14:tracePt t="59032" x="11187113" y="4565650"/>
          <p14:tracePt t="59043" x="11206163" y="4565650"/>
          <p14:tracePt t="59056" x="11214100" y="4565650"/>
          <p14:tracePt t="62892" x="11196638" y="4565650"/>
          <p14:tracePt t="62900" x="11160125" y="4575175"/>
          <p14:tracePt t="62912" x="11068050" y="4602163"/>
          <p14:tracePt t="62928" x="10885488" y="4648200"/>
          <p14:tracePt t="62938" x="10675938" y="4738688"/>
          <p14:tracePt t="62944" x="10585450" y="4767263"/>
          <p14:tracePt t="62951" x="10502900" y="4821238"/>
          <p14:tracePt t="62958" x="10401300" y="4848225"/>
          <p14:tracePt t="62965" x="10301288" y="4876800"/>
          <p14:tracePt t="62974" x="10210800" y="4913313"/>
          <p14:tracePt t="62994" x="9945688" y="4986338"/>
          <p14:tracePt t="63009" x="9561513" y="5105400"/>
          <p14:tracePt t="63018" x="9488488" y="5132388"/>
          <p14:tracePt t="63022" x="9305925" y="5141913"/>
          <p14:tracePt t="63026" x="9186863" y="5178425"/>
          <p14:tracePt t="63033" x="9040813" y="5205413"/>
          <p14:tracePt t="63041" x="8921750" y="5251450"/>
          <p14:tracePt t="63048" x="8831263" y="5278438"/>
          <p14:tracePt t="63053" x="8685213" y="5287963"/>
          <p14:tracePt t="63062" x="8621713" y="5314950"/>
          <p14:tracePt t="63070" x="8439150" y="5341938"/>
          <p14:tracePt t="63075" x="8320088" y="5387975"/>
          <p14:tracePt t="63083" x="8118475" y="5414963"/>
          <p14:tracePt t="63097" x="7862888" y="5434013"/>
          <p14:tracePt t="63113" x="7424738" y="5451475"/>
          <p14:tracePt t="63116" x="7223125" y="5451475"/>
          <p14:tracePt t="63124" x="7077075" y="5451475"/>
          <p14:tracePt t="63131" x="6967538" y="5461000"/>
          <p14:tracePt t="63136" x="6821488" y="5461000"/>
          <p14:tracePt t="63145" x="6638925" y="5461000"/>
          <p14:tracePt t="63151" x="6492875" y="5461000"/>
          <p14:tracePt t="63160" x="6300788" y="5461000"/>
          <p14:tracePt t="63169" x="6191250" y="5461000"/>
          <p14:tracePt t="63188" x="5753100" y="5414963"/>
          <p14:tracePt t="63205" x="5414963" y="5351463"/>
          <p14:tracePt t="63220" x="5241925" y="5324475"/>
          <p14:tracePt t="63232" x="5141913" y="5314950"/>
          <p14:tracePt t="63242" x="5114925" y="5314950"/>
          <p14:tracePt t="63726" x="4986338" y="5295900"/>
          <p14:tracePt t="63739" x="4748213" y="5287963"/>
          <p14:tracePt t="63753" x="4521200" y="5268913"/>
          <p14:tracePt t="63765" x="4346575" y="5251450"/>
          <p14:tracePt t="63775" x="4017963" y="5241925"/>
          <p14:tracePt t="63777" x="3898900" y="5222875"/>
          <p14:tracePt t="63784" x="3716338" y="5214938"/>
          <p14:tracePt t="63790" x="3643313" y="5195888"/>
          <p14:tracePt t="63798" x="3543300" y="5141913"/>
          <p14:tracePt t="63806" x="3343275" y="5113338"/>
          <p14:tracePt t="63811" x="3260725" y="5095875"/>
          <p14:tracePt t="63820" x="3151188" y="5086350"/>
          <p14:tracePt t="63826" x="3059113" y="5068888"/>
          <p14:tracePt t="63831" x="2995613" y="5059363"/>
          <p14:tracePt t="63840" x="2903538" y="5032375"/>
          <p14:tracePt t="63848" x="2867025" y="5032375"/>
          <p14:tracePt t="63852" x="2767013" y="5032375"/>
          <p14:tracePt t="63863" x="2740025" y="5032375"/>
          <p14:tracePt t="63875" x="2630488" y="5032375"/>
          <p14:tracePt t="63891" x="2557463" y="5032375"/>
          <p14:tracePt t="63905" x="2457450" y="5032375"/>
          <p14:tracePt t="63907" x="2438400" y="5032375"/>
          <p14:tracePt t="63916" x="2401888" y="5032375"/>
          <p14:tracePt t="63920" x="2382838" y="5032375"/>
          <p14:tracePt t="63930" x="2374900" y="5032375"/>
          <p14:tracePt t="63937" x="2355850" y="5032375"/>
          <p14:tracePt t="63941" x="2338388" y="5032375"/>
          <p14:tracePt t="63957" x="2301875" y="5032375"/>
          <p14:tracePt t="63962" x="2282825" y="5040313"/>
          <p14:tracePt t="63973" x="2255838" y="5049838"/>
          <p14:tracePt t="63993" x="2182813" y="5059363"/>
          <p14:tracePt t="64008" x="2136775" y="5059363"/>
          <p14:tracePt t="64014" x="2090738" y="5059363"/>
          <p14:tracePt t="64021" x="2063750" y="5059363"/>
          <p14:tracePt t="64024" x="2036763" y="5059363"/>
          <p14:tracePt t="64032" x="2000250" y="5059363"/>
          <p14:tracePt t="64040" x="1981200" y="5059363"/>
          <p14:tracePt t="64046" x="1944688" y="5059363"/>
          <p14:tracePt t="64053" x="1908175" y="5059363"/>
          <p14:tracePt t="64069" x="1863725" y="5059363"/>
          <p14:tracePt t="64093" x="1798638" y="5059363"/>
          <p14:tracePt t="64104" x="1781175" y="5059363"/>
          <p14:tracePt t="64114" x="1771650" y="5059363"/>
          <p14:tracePt t="64128" x="1717675" y="5059363"/>
          <p14:tracePt t="64135" x="1689100" y="5059363"/>
          <p14:tracePt t="64147" x="1652588" y="5049838"/>
          <p14:tracePt t="64161" x="1598613" y="5022850"/>
          <p14:tracePt t="64171" x="1589088" y="5022850"/>
          <p14:tracePt t="64179" x="1579563" y="5022850"/>
          <p14:tracePt t="64190" x="1570038" y="5022850"/>
          <p14:tracePt t="64205" x="1562100" y="5022850"/>
          <p14:tracePt t="64217" x="1543050" y="5022850"/>
          <p14:tracePt t="65461" x="1579563" y="5022850"/>
          <p14:tracePt t="65473" x="1698625" y="5040313"/>
          <p14:tracePt t="65488" x="1817688" y="5059363"/>
          <p14:tracePt t="65495" x="1908175" y="5059363"/>
          <p14:tracePt t="65497" x="1963738" y="5059363"/>
          <p14:tracePt t="65506" x="2036763" y="5059363"/>
          <p14:tracePt t="65515" x="2090738" y="5059363"/>
          <p14:tracePt t="65518" x="2163763" y="5059363"/>
          <p14:tracePt t="65526" x="2246313" y="5040313"/>
          <p14:tracePt t="65536" x="2319338" y="5040313"/>
          <p14:tracePt t="65540" x="2401888" y="5032375"/>
          <p14:tracePt t="65546" x="2474913" y="5032375"/>
          <p14:tracePt t="65554" x="2566988" y="5032375"/>
          <p14:tracePt t="65564" x="2730500" y="5032375"/>
          <p14:tracePt t="65567" x="2786063" y="5032375"/>
          <p14:tracePt t="65573" x="2913063" y="5049838"/>
          <p14:tracePt t="65582" x="2986088" y="5049838"/>
          <p14:tracePt t="65587" x="3022600" y="5059363"/>
          <p14:tracePt t="65595" x="3132138" y="5059363"/>
          <p14:tracePt t="65602" x="3159125" y="5059363"/>
          <p14:tracePt t="65609" x="3278188" y="5068888"/>
          <p14:tracePt t="65615" x="3306763" y="5068888"/>
          <p14:tracePt t="65622" x="3379788" y="5068888"/>
          <p14:tracePt t="65632" x="3452813" y="5068888"/>
          <p14:tracePt t="65637" x="3525838" y="5068888"/>
          <p14:tracePt t="65643" x="3616325" y="5068888"/>
          <p14:tracePt t="65661" x="3752850" y="5049838"/>
          <p14:tracePt t="65675" x="3862388" y="5049838"/>
          <p14:tracePt t="65687" x="3963988" y="5049838"/>
          <p14:tracePt t="65695" x="4037013" y="5049838"/>
          <p14:tracePt t="65705" x="4127500" y="5049838"/>
          <p14:tracePt t="65712" x="4183063" y="5049838"/>
          <p14:tracePt t="65718" x="4246563" y="5049838"/>
          <p14:tracePt t="65726" x="4302125" y="5049838"/>
          <p14:tracePt t="65735" x="4329113" y="5049838"/>
          <p14:tracePt t="65739" x="4402138" y="5049838"/>
          <p14:tracePt t="65746" x="4438650" y="5049838"/>
          <p14:tracePt t="65753" x="4511675" y="5049838"/>
          <p14:tracePt t="65761" x="4548188" y="5049838"/>
          <p14:tracePt t="65768" x="4621213" y="5049838"/>
          <p14:tracePt t="65776" x="4675188" y="5049838"/>
          <p14:tracePt t="65779" x="4748213" y="5049838"/>
          <p14:tracePt t="65788" x="4821238" y="5059363"/>
          <p14:tracePt t="65796" x="4886325" y="5059363"/>
          <p14:tracePt t="65800" x="4959350" y="5059363"/>
          <p14:tracePt t="65808" x="4986338" y="5059363"/>
          <p14:tracePt t="65816" x="5022850" y="5059363"/>
          <p14:tracePt t="65822" x="5086350" y="5068888"/>
          <p14:tracePt t="65829" x="5114925" y="5068888"/>
          <p14:tracePt t="65836" x="5168900" y="5068888"/>
          <p14:tracePt t="65842" x="5195888" y="5076825"/>
          <p14:tracePt t="65851" x="5241925" y="5086350"/>
          <p14:tracePt t="65857" x="5297488" y="5086350"/>
          <p14:tracePt t="65862" x="5324475" y="5095875"/>
          <p14:tracePt t="65871" x="5397500" y="5113338"/>
          <p14:tracePt t="65881" x="5434013" y="5113338"/>
          <p14:tracePt t="65886" x="5487988" y="5113338"/>
          <p14:tracePt t="65890" x="5553075" y="5132388"/>
          <p14:tracePt t="65902" x="5580063" y="5132388"/>
          <p14:tracePt t="65905" x="5643563" y="5149850"/>
          <p14:tracePt t="65911" x="5680075" y="5149850"/>
          <p14:tracePt t="65919" x="5735638" y="5149850"/>
          <p14:tracePt t="65927" x="5762625" y="5149850"/>
          <p14:tracePt t="65930" x="5818188" y="5149850"/>
          <p14:tracePt t="65942" x="5845175" y="5149850"/>
          <p14:tracePt t="65958" x="5927725" y="5149850"/>
          <p14:tracePt t="65970" x="6027738" y="5149850"/>
          <p14:tracePt t="65972" x="6054725" y="5149850"/>
          <p14:tracePt t="65981" x="6081713" y="5149850"/>
          <p14:tracePt t="65989" x="6127750" y="5159375"/>
          <p14:tracePt t="65992" x="6146800" y="5159375"/>
          <p14:tracePt t="66002" x="6164263" y="5159375"/>
          <p14:tracePt t="66010" x="6173788" y="5168900"/>
          <p14:tracePt t="66035" x="6191250" y="5168900"/>
          <p14:tracePt t="66053" x="6210300" y="5168900"/>
          <p14:tracePt t="66313" x="6000750" y="5186363"/>
          <p14:tracePt t="66329" x="5570538" y="5222875"/>
          <p14:tracePt t="66342" x="4840288" y="5259388"/>
          <p14:tracePt t="66354" x="4346575" y="5278438"/>
          <p14:tracePt t="66362" x="4008438" y="5278438"/>
          <p14:tracePt t="66372" x="3744913" y="5278438"/>
          <p14:tracePt t="66379" x="3598863" y="5278438"/>
          <p14:tracePt t="66386" x="3078163" y="5251450"/>
          <p14:tracePt t="66392" x="2840038" y="5232400"/>
          <p14:tracePt t="66401" x="2667000" y="5232400"/>
          <p14:tracePt t="66415" x="2301875" y="5186363"/>
          <p14:tracePt t="66422" x="2192338" y="5186363"/>
          <p14:tracePt t="66429" x="1981200" y="5159375"/>
          <p14:tracePt t="66437" x="1908175" y="5159375"/>
          <p14:tracePt t="66441" x="1835150" y="5132388"/>
          <p14:tracePt t="66449" x="1735138" y="5113338"/>
          <p14:tracePt t="66458" x="1644650" y="5086350"/>
          <p14:tracePt t="66462" x="1579563" y="5049838"/>
          <p14:tracePt t="66470" x="1479550" y="5003800"/>
          <p14:tracePt t="66479" x="1416050" y="4986338"/>
          <p14:tracePt t="66482" x="1333500" y="4913313"/>
          <p14:tracePt t="66491" x="1287463" y="4867275"/>
          <p14:tracePt t="66498" x="1204913" y="4811713"/>
          <p14:tracePt t="66504" x="1131888" y="4721225"/>
          <p14:tracePt t="66510" x="1077913" y="4675188"/>
          <p14:tracePt t="66518" x="1041400" y="4592638"/>
          <p14:tracePt t="66530" x="1014413" y="4548188"/>
          <p14:tracePt t="66539" x="995363" y="4511675"/>
          <p14:tracePt t="66544" x="968375" y="4483100"/>
          <p14:tracePt t="66553" x="949325" y="4456113"/>
          <p14:tracePt t="66560" x="931863" y="4392613"/>
          <p14:tracePt t="66566" x="876300" y="4329113"/>
          <p14:tracePt t="66576" x="849313" y="4256088"/>
          <p14:tracePt t="66581" x="822325" y="4173538"/>
          <p14:tracePt t="66586" x="812800" y="4127500"/>
          <p14:tracePt t="66594" x="785813" y="4064000"/>
          <p14:tracePt t="66602" x="776288" y="4027488"/>
          <p14:tracePt t="66606" x="739775" y="3981450"/>
          <p14:tracePt t="66614" x="730250" y="3944938"/>
          <p14:tracePt t="66630" x="712788" y="3898900"/>
          <p14:tracePt t="66656" x="703263" y="3825875"/>
          <p14:tracePt t="66665" x="703263" y="3762375"/>
          <p14:tracePt t="66671" x="703263" y="3706813"/>
          <p14:tracePt t="66675" x="703263" y="3670300"/>
          <p14:tracePt t="66683" x="712788" y="3597275"/>
          <p14:tracePt t="66700" x="730250" y="3516313"/>
          <p14:tracePt t="66713" x="730250" y="3497263"/>
          <p14:tracePt t="66720" x="749300" y="3443288"/>
          <p14:tracePt t="66725" x="766763" y="3424238"/>
          <p14:tracePt t="66732" x="766763" y="3397250"/>
          <p14:tracePt t="66738" x="776288" y="3378200"/>
          <p14:tracePt t="66744" x="776288" y="3370263"/>
          <p14:tracePt t="66753" x="776288" y="3351213"/>
          <p14:tracePt t="66761" x="785813" y="3314700"/>
          <p14:tracePt t="66764" x="785813" y="3287713"/>
          <p14:tracePt t="66775" x="785813" y="3251200"/>
          <p14:tracePt t="66795" x="785813" y="3214688"/>
          <p14:tracePt t="66803" x="785813" y="3205163"/>
          <p14:tracePt t="66821" x="785813" y="3195638"/>
          <p14:tracePt t="66839" x="785813" y="3178175"/>
          <p14:tracePt t="66844" x="793750" y="3159125"/>
          <p14:tracePt t="66862" x="822325" y="3095625"/>
          <p14:tracePt t="66877" x="839788" y="3059113"/>
          <p14:tracePt t="66886" x="839788" y="3049588"/>
          <p14:tracePt t="66912" x="858838" y="3041650"/>
          <p14:tracePt t="66940" x="868363" y="3022600"/>
          <p14:tracePt t="66988" x="858838" y="3022600"/>
          <p14:tracePt t="66995" x="849313" y="3022600"/>
          <p14:tracePt t="67003" x="839788" y="3022600"/>
          <p14:tracePt t="67020" x="822325" y="3022600"/>
          <p14:tracePt t="67029" x="812800" y="3022600"/>
          <p14:tracePt t="67032" x="803275" y="3022600"/>
          <p14:tracePt t="67042" x="793750" y="3032125"/>
          <p14:tracePt t="67050" x="776288" y="3032125"/>
          <p14:tracePt t="67062" x="766763" y="3032125"/>
          <p14:tracePt t="67091" x="757238" y="3041650"/>
          <p14:tracePt t="67104" x="749300" y="3049588"/>
          <p14:tracePt t="67112" x="739775" y="3059113"/>
          <p14:tracePt t="67115" x="739775" y="3068638"/>
          <p14:tracePt t="67125" x="739775" y="3078163"/>
          <p14:tracePt t="67131" x="730250" y="3086100"/>
          <p14:tracePt t="67136" x="730250" y="3114675"/>
          <p14:tracePt t="67145" x="730250" y="3122613"/>
          <p14:tracePt t="67150" x="730250" y="3141663"/>
          <p14:tracePt t="67159" x="730250" y="3168650"/>
          <p14:tracePt t="67168" x="730250" y="3178175"/>
          <p14:tracePt t="67175" x="730250" y="3187700"/>
          <p14:tracePt t="67194" x="730250" y="3224213"/>
          <p14:tracePt t="67208" x="730250" y="3251200"/>
          <p14:tracePt t="67217" x="730250" y="3260725"/>
          <p14:tracePt t="67229" x="730250" y="3305175"/>
          <p14:tracePt t="67242" x="730250" y="3341688"/>
          <p14:tracePt t="67250" x="730250" y="3360738"/>
          <p14:tracePt t="67273" x="730250" y="3414713"/>
          <p14:tracePt t="67288" x="730250" y="3451225"/>
          <p14:tracePt t="67292" x="730250" y="3460750"/>
          <p14:tracePt t="67294" x="730250" y="3479800"/>
          <p14:tracePt t="67302" x="730250" y="3497263"/>
          <p14:tracePt t="67317" x="730250" y="3516313"/>
          <p14:tracePt t="67325" x="730250" y="3524250"/>
          <p14:tracePt t="67328" x="730250" y="3533775"/>
          <p14:tracePt t="67348" x="730250" y="3560763"/>
          <p14:tracePt t="67367" x="730250" y="3579813"/>
          <p14:tracePt t="67374" x="739775" y="3589338"/>
          <p14:tracePt t="67400" x="739775" y="3597275"/>
          <p14:tracePt t="67417" x="739775" y="3606800"/>
          <p14:tracePt t="67428" x="757238" y="3616325"/>
          <p14:tracePt t="67440" x="766763" y="3625850"/>
          <p14:tracePt t="67455" x="793750" y="3643313"/>
          <p14:tracePt t="67466" x="812800" y="3652838"/>
          <p14:tracePt t="67478" x="831850" y="3652838"/>
          <p14:tracePt t="67518" x="839788" y="3652838"/>
          <p14:tracePt t="67550" x="849313" y="3652838"/>
          <p14:tracePt t="67591" x="868363" y="3652838"/>
          <p14:tracePt t="67637" x="858838" y="3652838"/>
          <p14:tracePt t="67648" x="839788" y="3652838"/>
          <p14:tracePt t="67654" x="822325" y="3616325"/>
          <p14:tracePt t="67665" x="803275" y="3597275"/>
          <p14:tracePt t="67677" x="749300" y="3543300"/>
          <p14:tracePt t="67685" x="739775" y="3506788"/>
          <p14:tracePt t="67691" x="730250" y="3497263"/>
          <p14:tracePt t="67699" x="720725" y="3479800"/>
          <p14:tracePt t="67714" x="693738" y="3414713"/>
          <p14:tracePt t="67725" x="676275" y="3370263"/>
          <p14:tracePt t="67729" x="657225" y="3341688"/>
          <p14:tracePt t="67736" x="647700" y="3324225"/>
          <p14:tracePt t="67743" x="639763" y="3305175"/>
          <p14:tracePt t="67749" x="639763" y="3287713"/>
          <p14:tracePt t="67766" x="639763" y="3278188"/>
          <p14:tracePt t="67769" x="639763" y="3268663"/>
          <p14:tracePt t="67778" x="639763" y="3260725"/>
          <p14:tracePt t="67785" x="639763" y="3251200"/>
          <p14:tracePt t="67799" x="639763" y="3241675"/>
          <p14:tracePt t="67806" x="639763" y="3232150"/>
          <p14:tracePt t="67811" x="639763" y="3214688"/>
          <p14:tracePt t="67837" x="639763" y="3205163"/>
          <p14:tracePt t="67850" x="639763" y="3195638"/>
          <p14:tracePt t="67864" x="639763" y="3187700"/>
          <p14:tracePt t="67909" x="676275" y="3141663"/>
          <p14:tracePt t="67928" x="730250" y="3132138"/>
          <p14:tracePt t="67948" x="776288" y="3132138"/>
          <p14:tracePt t="67970" x="822325" y="3132138"/>
          <p14:tracePt t="67992" x="876300" y="3114675"/>
          <p14:tracePt t="68011" x="922338" y="3105150"/>
          <p14:tracePt t="68032" x="949325" y="3105150"/>
          <p14:tracePt t="68068" x="958850" y="3105150"/>
          <p14:tracePt t="68104" x="968375" y="3105150"/>
          <p14:tracePt t="68173" x="958850" y="3105150"/>
          <p14:tracePt t="68187" x="931863" y="3122613"/>
          <p14:tracePt t="68201" x="922338" y="3122613"/>
          <p14:tracePt t="68218" x="885825" y="3151188"/>
          <p14:tracePt t="68235" x="858838" y="3159125"/>
          <p14:tracePt t="68248" x="839788" y="3178175"/>
          <p14:tracePt t="68264" x="822325" y="3205163"/>
          <p14:tracePt t="68283" x="785813" y="3297238"/>
          <p14:tracePt t="68299" x="776288" y="3370263"/>
          <p14:tracePt t="68310" x="776288" y="3387725"/>
          <p14:tracePt t="68325" x="776288" y="3414713"/>
          <p14:tracePt t="68343" x="776288" y="3443288"/>
          <p14:tracePt t="68357" x="776288" y="3470275"/>
          <p14:tracePt t="68371" x="776288" y="3479800"/>
          <p14:tracePt t="68384" x="776288" y="3487738"/>
          <p14:tracePt t="68399" x="776288" y="3506788"/>
          <p14:tracePt t="68414" x="785813" y="3524250"/>
          <p14:tracePt t="68431" x="803275" y="3524250"/>
          <p14:tracePt t="68444" x="822325" y="3543300"/>
          <p14:tracePt t="68462" x="849313" y="3552825"/>
          <p14:tracePt t="68479" x="885825" y="3560763"/>
          <p14:tracePt t="68494" x="931863" y="3589338"/>
          <p14:tracePt t="68861" x="895350" y="3825875"/>
          <p14:tracePt t="68869" x="885825" y="3898900"/>
          <p14:tracePt t="68876" x="885825" y="3927475"/>
          <p14:tracePt t="68887" x="868363" y="4000500"/>
          <p14:tracePt t="68897" x="868363" y="4100513"/>
          <p14:tracePt t="68900" x="868363" y="4154488"/>
          <p14:tracePt t="68907" x="868363" y="4227513"/>
          <p14:tracePt t="68914" x="868363" y="4256088"/>
          <p14:tracePt t="68939" x="895350" y="4446588"/>
          <p14:tracePt t="68950" x="912813" y="4502150"/>
          <p14:tracePt t="68962" x="922338" y="4538663"/>
          <p14:tracePt t="68973" x="931863" y="4575175"/>
          <p14:tracePt t="68985" x="958850" y="4611688"/>
          <p14:tracePt t="68989" x="968375" y="4629150"/>
          <p14:tracePt t="68997" x="985838" y="4657725"/>
          <p14:tracePt t="69007" x="1022350" y="4684713"/>
          <p14:tracePt t="69009" x="1031875" y="4694238"/>
          <p14:tracePt t="69016" x="1050925" y="4702175"/>
          <p14:tracePt t="69024" x="1058863" y="4711700"/>
          <p14:tracePt t="69032" x="1068388" y="4721225"/>
          <p14:tracePt t="69039" x="1077913" y="4738688"/>
          <p14:tracePt t="69043" x="1104900" y="4748213"/>
          <p14:tracePt t="69067" x="1131888" y="4775200"/>
          <p14:tracePt t="69087" x="1141413" y="4784725"/>
          <p14:tracePt t="69103" x="1187450" y="4821238"/>
          <p14:tracePt t="69117" x="1214438" y="4840288"/>
          <p14:tracePt t="69122" x="1223963" y="4848225"/>
          <p14:tracePt t="69131" x="1241425" y="4857750"/>
          <p14:tracePt t="69146" x="1260475" y="4876800"/>
          <p14:tracePt t="69162" x="1306513" y="4913313"/>
          <p14:tracePt t="69175" x="1370013" y="4949825"/>
          <p14:tracePt t="69184" x="1387475" y="4959350"/>
          <p14:tracePt t="69198" x="1406525" y="4976813"/>
          <p14:tracePt t="69213" x="1489075" y="5022850"/>
          <p14:tracePt t="69225" x="1516063" y="5049838"/>
          <p14:tracePt t="69233" x="1533525" y="5049838"/>
          <p14:tracePt t="69246" x="1589088" y="5068888"/>
          <p14:tracePt t="69257" x="1606550" y="5076825"/>
          <p14:tracePt t="69269" x="1644650" y="5086350"/>
          <p14:tracePt t="69283" x="1708150" y="5105400"/>
          <p14:tracePt t="69296" x="1781175" y="5105400"/>
          <p14:tracePt t="69308" x="1817688" y="5105400"/>
          <p14:tracePt t="69315" x="1827213" y="5105400"/>
          <p14:tracePt t="69326" x="1863725" y="5105400"/>
          <p14:tracePt t="69342" x="1908175" y="5105400"/>
          <p14:tracePt t="69355" x="2000250" y="5105400"/>
          <p14:tracePt t="69365" x="2027238" y="5105400"/>
          <p14:tracePt t="69377" x="2054225" y="5105400"/>
          <p14:tracePt t="69391" x="2127250" y="5105400"/>
          <p14:tracePt t="69404" x="2282825" y="5113338"/>
          <p14:tracePt t="69413" x="2319338" y="5113338"/>
          <p14:tracePt t="69426" x="2428875" y="5113338"/>
          <p14:tracePt t="69438" x="2493963" y="5113338"/>
          <p14:tracePt t="69448" x="2574925" y="5122863"/>
          <p14:tracePt t="69458" x="2647950" y="5122863"/>
          <p14:tracePt t="69474" x="2749550" y="5132388"/>
          <p14:tracePt t="69487" x="2968625" y="5149850"/>
          <p14:tracePt t="69495" x="3049588" y="5159375"/>
          <p14:tracePt t="69506" x="3122613" y="5178425"/>
          <p14:tracePt t="69523" x="3333750" y="5205413"/>
          <p14:tracePt t="69537" x="3452813" y="5222875"/>
          <p14:tracePt t="69544" x="3516313" y="5222875"/>
          <p14:tracePt t="69554" x="3625850" y="5222875"/>
          <p14:tracePt t="69567" x="3698875" y="5232400"/>
          <p14:tracePt t="69583" x="3789363" y="5232400"/>
          <p14:tracePt t="69597" x="3881438" y="5259388"/>
          <p14:tracePt t="69613" x="4017963" y="5278438"/>
          <p14:tracePt t="69628" x="4083050" y="5278438"/>
          <p14:tracePt t="69644" x="4146550" y="5278438"/>
          <p14:tracePt t="69658" x="4173538" y="5278438"/>
          <p14:tracePt t="69671" x="4210050" y="5278438"/>
          <p14:tracePt t="80319" x="4164013" y="5287963"/>
          <p14:tracePt t="80343" x="3844925" y="5341938"/>
          <p14:tracePt t="80352" x="3552825" y="5360988"/>
          <p14:tracePt t="80363" x="3470275" y="5360988"/>
          <p14:tracePt t="80367" x="3324225" y="5351463"/>
          <p14:tracePt t="80373" x="3214688" y="5324475"/>
          <p14:tracePt t="80377" x="3032125" y="5278438"/>
          <p14:tracePt t="80384" x="2913063" y="5232400"/>
          <p14:tracePt t="80403" x="2603500" y="5159375"/>
          <p14:tracePt t="80416" x="2411413" y="5068888"/>
          <p14:tracePt t="80422" x="2292350" y="5032375"/>
          <p14:tracePt t="80425" x="2100263" y="4967288"/>
          <p14:tracePt t="80433" x="2009775" y="4940300"/>
          <p14:tracePt t="80441" x="1908175" y="4894263"/>
          <p14:tracePt t="80447" x="1817688" y="4867275"/>
          <p14:tracePt t="80452" x="1735138" y="4830763"/>
          <p14:tracePt t="80468" x="1652588" y="4775200"/>
          <p14:tracePt t="80480" x="1525588" y="4684713"/>
          <p14:tracePt t="80495" x="1370013" y="4538663"/>
          <p14:tracePt t="80503" x="1233488" y="4438650"/>
          <p14:tracePt t="80513" x="1187450" y="4383088"/>
          <p14:tracePt t="80529" x="1068388" y="4256088"/>
          <p14:tracePt t="80543" x="977900" y="4100513"/>
          <p14:tracePt t="80550" x="949325" y="4073525"/>
          <p14:tracePt t="80560" x="931863" y="4008438"/>
          <p14:tracePt t="80571" x="922338" y="3981450"/>
          <p14:tracePt t="80589" x="868363" y="3852863"/>
          <p14:tracePt t="80604" x="803275" y="3771900"/>
          <p14:tracePt t="80620" x="776288" y="3725863"/>
          <p14:tracePt t="80635" x="703263" y="3616325"/>
          <p14:tracePt t="80650" x="684213" y="3543300"/>
          <p14:tracePt t="80662" x="666750" y="3470275"/>
          <p14:tracePt t="80674" x="647700" y="3424238"/>
          <p14:tracePt t="80686" x="647700" y="3370263"/>
          <p14:tracePt t="80692" x="647700" y="3351213"/>
          <p14:tracePt t="80696" x="647700" y="3333750"/>
          <p14:tracePt t="80699" x="647700" y="3324225"/>
          <p14:tracePt t="80709" x="647700" y="3297238"/>
          <p14:tracePt t="80715" x="647700" y="3278188"/>
          <p14:tracePt t="80730" x="647700" y="3260725"/>
          <p14:tracePt t="80745" x="647700" y="3251200"/>
          <p14:tracePt t="80752" x="647700" y="3232150"/>
          <p14:tracePt t="80772" x="647700" y="3195638"/>
          <p14:tracePt t="80789" x="647700" y="3168650"/>
          <p14:tracePt t="80801" x="676275" y="3114675"/>
          <p14:tracePt t="80813" x="676275" y="3095625"/>
          <p14:tracePt t="80833" x="684213" y="3086100"/>
          <p14:tracePt t="80855" x="703263" y="3078163"/>
          <p14:tracePt t="80876" x="730250" y="3078163"/>
          <p14:tracePt t="80903" x="739775" y="3078163"/>
          <p14:tracePt t="80911" x="766763" y="3078163"/>
          <p14:tracePt t="80929" x="776288" y="3078163"/>
          <p14:tracePt t="80950" x="785813" y="3078163"/>
          <p14:tracePt t="80964" x="793750" y="3078163"/>
          <p14:tracePt t="80970" x="793750" y="3086100"/>
          <p14:tracePt t="80983" x="812800" y="3086100"/>
          <p14:tracePt t="81012" x="812800" y="3095625"/>
          <p14:tracePt t="81042" x="812800" y="3105150"/>
          <p14:tracePt t="81066" x="812800" y="3114675"/>
          <p14:tracePt t="81074" x="793750" y="3114675"/>
          <p14:tracePt t="81087" x="785813" y="3114675"/>
          <p14:tracePt t="81093" x="776288" y="3122613"/>
          <p14:tracePt t="81103" x="766763" y="3122613"/>
          <p14:tracePt t="81115" x="757238" y="3122613"/>
          <p14:tracePt t="81126" x="757238" y="3132138"/>
          <p14:tracePt t="81136" x="749300" y="3132138"/>
          <p14:tracePt t="81157" x="739775" y="3141663"/>
          <p14:tracePt t="81170" x="720725" y="3141663"/>
          <p14:tracePt t="81180" x="712788" y="3159125"/>
          <p14:tracePt t="81193" x="693738" y="3178175"/>
          <p14:tracePt t="81207" x="693738" y="3187700"/>
          <p14:tracePt t="81221" x="693738" y="3214688"/>
          <p14:tracePt t="81226" x="693738" y="3224213"/>
          <p14:tracePt t="81238" x="684213" y="3251200"/>
          <p14:tracePt t="81252" x="684213" y="3268663"/>
          <p14:tracePt t="81262" x="684213" y="3314700"/>
          <p14:tracePt t="81285" x="684213" y="3351213"/>
          <p14:tracePt t="81296" x="684213" y="3397250"/>
          <p14:tracePt t="81304" x="684213" y="3414713"/>
          <p14:tracePt t="81309" x="684213" y="3433763"/>
          <p14:tracePt t="81318" x="684213" y="3460750"/>
          <p14:tracePt t="81333" x="684213" y="3487738"/>
          <p14:tracePt t="81349" x="684213" y="3524250"/>
          <p14:tracePt t="81356" x="684213" y="3543300"/>
          <p14:tracePt t="81362" x="684213" y="3552825"/>
          <p14:tracePt t="81368" x="684213" y="3560763"/>
          <p14:tracePt t="81376" x="693738" y="3579813"/>
          <p14:tracePt t="81397" x="693738" y="3589338"/>
          <p14:tracePt t="81433" x="693738" y="3597275"/>
          <p14:tracePt t="83183" x="676275" y="3616325"/>
          <p14:tracePt t="83203" x="484188" y="3670300"/>
          <p14:tracePt t="83215" x="274638" y="3735388"/>
          <p14:tracePt t="83222" x="165100" y="3743325"/>
          <p14:tracePt t="83226" x="63500" y="37623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2">
            <a:extLst>
              <a:ext uri="{FF2B5EF4-FFF2-40B4-BE49-F238E27FC236}">
                <a16:creationId xmlns:a16="http://schemas.microsoft.com/office/drawing/2014/main" id="{89EBB2EE-5E41-4958-A6E0-68FC001229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6EC07B1-340E-4F6C-B3C7-08705B1E52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36"/>
    </mc:Choice>
    <mc:Fallback xmlns="">
      <p:transition spd="slow" advTm="38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20">
            <a:extLst>
              <a:ext uri="{FF2B5EF4-FFF2-40B4-BE49-F238E27FC236}">
                <a16:creationId xmlns:a16="http://schemas.microsoft.com/office/drawing/2014/main" id="{A5550E1B-B82B-45A3-A671-49D6C56228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E84092-870C-4554-9B6D-C91A401B4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44728-1381-49DE-8909-343AF4AF3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70" y="2106360"/>
            <a:ext cx="10157756" cy="18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24"/>
    </mc:Choice>
    <mc:Fallback xmlns="">
      <p:transition spd="slow" advTm="74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699" x="119063" y="2273300"/>
          <p14:tracePt t="16711" x="201613" y="2273300"/>
          <p14:tracePt t="16716" x="228600" y="2273300"/>
          <p14:tracePt t="16724" x="265113" y="2273300"/>
          <p14:tracePt t="16739" x="311150" y="2273300"/>
          <p14:tracePt t="16752" x="328613" y="2273300"/>
          <p14:tracePt t="16764" x="392113" y="2273300"/>
          <p14:tracePt t="16768" x="428625" y="2273300"/>
          <p14:tracePt t="16770" x="465138" y="2255838"/>
          <p14:tracePt t="16780" x="493713" y="2246313"/>
          <p14:tracePt t="16785" x="538163" y="2228850"/>
          <p14:tracePt t="16793" x="566738" y="2228850"/>
          <p14:tracePt t="16812" x="620713" y="2219325"/>
          <p14:tracePt t="16832" x="657225" y="2219325"/>
          <p14:tracePt t="16837" x="666750" y="2209800"/>
          <p14:tracePt t="16843" x="676275" y="2209800"/>
          <p14:tracePt t="17384" x="666750" y="2200275"/>
          <p14:tracePt t="17397" x="657225" y="2200275"/>
          <p14:tracePt t="17415" x="657225" y="2192338"/>
          <p14:tracePt t="17450" x="657225" y="2182813"/>
          <p14:tracePt t="17456" x="647700" y="2182813"/>
          <p14:tracePt t="17697" x="647700" y="2192338"/>
          <p14:tracePt t="17711" x="657225" y="2192338"/>
          <p14:tracePt t="17723" x="666750" y="2200275"/>
          <p14:tracePt t="17737" x="684213" y="2200275"/>
          <p14:tracePt t="17751" x="684213" y="2209800"/>
          <p14:tracePt t="17777" x="693738" y="2209800"/>
          <p14:tracePt t="17785" x="693738" y="2219325"/>
          <p14:tracePt t="17804" x="703263" y="2228850"/>
          <p14:tracePt t="17845" x="712788" y="2236788"/>
          <p14:tracePt t="17886" x="712788" y="2246313"/>
          <p14:tracePt t="17923" x="720725" y="2255838"/>
          <p14:tracePt t="17934" x="730250" y="2255838"/>
          <p14:tracePt t="17964" x="766763" y="2255838"/>
          <p14:tracePt t="18574" x="793750" y="2255838"/>
          <p14:tracePt t="18585" x="822325" y="2255838"/>
          <p14:tracePt t="18596" x="831850" y="2255838"/>
          <p14:tracePt t="18607" x="858838" y="2265363"/>
          <p14:tracePt t="18612" x="876300" y="2265363"/>
          <p14:tracePt t="18615" x="885825" y="2265363"/>
          <p14:tracePt t="18626" x="904875" y="2265363"/>
          <p14:tracePt t="18633" x="931863" y="2265363"/>
          <p14:tracePt t="18636" x="941388" y="2265363"/>
          <p14:tracePt t="18646" x="949325" y="2265363"/>
          <p14:tracePt t="18653" x="958850" y="2265363"/>
          <p14:tracePt t="18657" x="968375" y="2265363"/>
          <p14:tracePt t="18692" x="995363" y="2265363"/>
          <p14:tracePt t="18708" x="1041400" y="2265363"/>
          <p14:tracePt t="18714" x="1068388" y="2265363"/>
          <p14:tracePt t="18719" x="1077913" y="2265363"/>
          <p14:tracePt t="18727" x="1114425" y="2265363"/>
          <p14:tracePt t="18734" x="1141413" y="2265363"/>
          <p14:tracePt t="18741" x="1150938" y="2265363"/>
          <p14:tracePt t="18755" x="1204913" y="2265363"/>
          <p14:tracePt t="18762" x="1223963" y="2265363"/>
          <p14:tracePt t="18769" x="1233488" y="2265363"/>
          <p14:tracePt t="18782" x="1241425" y="2265363"/>
          <p14:tracePt t="18797" x="1250950" y="2265363"/>
          <p14:tracePt t="18820" x="1260475" y="2265363"/>
          <p14:tracePt t="18859" x="1270000" y="2265363"/>
          <p14:tracePt t="18902" x="1296988" y="2265363"/>
          <p14:tracePt t="19364" x="1314450" y="2265363"/>
          <p14:tracePt t="19379" x="1343025" y="2265363"/>
          <p14:tracePt t="19390" x="1387475" y="2255838"/>
          <p14:tracePt t="19403" x="1433513" y="2246313"/>
          <p14:tracePt t="19410" x="1460500" y="2246313"/>
          <p14:tracePt t="19415" x="1479550" y="2246313"/>
          <p14:tracePt t="19426" x="1489075" y="2236788"/>
          <p14:tracePt t="19429" x="1497013" y="2236788"/>
          <p14:tracePt t="19437" x="1506538" y="2236788"/>
          <p14:tracePt t="19443" x="1516063" y="2236788"/>
          <p14:tracePt t="19467" x="1543050" y="2228850"/>
          <p14:tracePt t="19473" x="1562100" y="2228850"/>
          <p14:tracePt t="19479" x="1579563" y="2219325"/>
          <p14:tracePt t="19485" x="1589088" y="2219325"/>
          <p14:tracePt t="19505" x="1616075" y="2209800"/>
          <p14:tracePt t="19510" x="1644650" y="2209800"/>
          <p14:tracePt t="19519" x="1652588" y="2209800"/>
          <p14:tracePt t="19527" x="1662113" y="2209800"/>
          <p14:tracePt t="19531" x="1671638" y="2209800"/>
          <p14:tracePt t="19542" x="1681163" y="2200275"/>
          <p14:tracePt t="19557" x="1708150" y="2200275"/>
          <p14:tracePt t="19580" x="1754188" y="2192338"/>
          <p14:tracePt t="19591" x="1762125" y="2192338"/>
          <p14:tracePt t="19609" x="1771650" y="2192338"/>
          <p14:tracePt t="19645" x="1781175" y="2192338"/>
          <p14:tracePt t="24341" x="1781175" y="2219325"/>
          <p14:tracePt t="24353" x="1781175" y="2228850"/>
          <p14:tracePt t="24362" x="1781175" y="2236788"/>
          <p14:tracePt t="24366" x="1781175" y="2246313"/>
          <p14:tracePt t="24373" x="1781175" y="2265363"/>
          <p14:tracePt t="24379" x="1781175" y="2273300"/>
          <p14:tracePt t="24390" x="1781175" y="2282825"/>
          <p14:tracePt t="24392" x="1781175" y="2292350"/>
          <p14:tracePt t="24401" x="1781175" y="2309813"/>
          <p14:tracePt t="24416" x="1781175" y="2355850"/>
          <p14:tracePt t="24429" x="1781175" y="2382838"/>
          <p14:tracePt t="24442" x="1781175" y="2401888"/>
          <p14:tracePt t="24446" x="1781175" y="2419350"/>
          <p14:tracePt t="24455" x="1781175" y="2428875"/>
          <p14:tracePt t="24462" x="1781175" y="2438400"/>
          <p14:tracePt t="24470" x="1781175" y="2447925"/>
          <p14:tracePt t="24490" x="1781175" y="2455863"/>
          <p14:tracePt t="24519" x="1781175" y="2465388"/>
          <p14:tracePt t="24532" x="1781175" y="2474913"/>
          <p14:tracePt t="24559" x="1781175" y="2492375"/>
          <p14:tracePt t="24571" x="1790700" y="2520950"/>
          <p14:tracePt t="24577" x="1798638" y="2547938"/>
          <p14:tracePt t="24593" x="1808163" y="2565400"/>
          <p14:tracePt t="24619" x="1817688" y="2593975"/>
          <p14:tracePt t="24640" x="1827213" y="2620963"/>
          <p14:tracePt t="24709" x="1835150" y="2630488"/>
          <p14:tracePt t="24727" x="1844675" y="2647950"/>
          <p14:tracePt t="24745" x="1844675" y="2657475"/>
          <p14:tracePt t="24759" x="1844675" y="2674938"/>
          <p14:tracePt t="24769" x="1863725" y="2674938"/>
          <p14:tracePt t="25600" x="1871663" y="2674938"/>
          <p14:tracePt t="25607" x="1881188" y="2674938"/>
          <p14:tracePt t="25625" x="1908175" y="2674938"/>
          <p14:tracePt t="25631" x="1917700" y="2674938"/>
          <p14:tracePt t="25642" x="1927225" y="2674938"/>
          <p14:tracePt t="25655" x="1936750" y="2674938"/>
          <p14:tracePt t="25667" x="1944688" y="2674938"/>
          <p14:tracePt t="25674" x="1954213" y="2674938"/>
          <p14:tracePt t="25702" x="1963738" y="2674938"/>
          <p14:tracePt t="26324" x="1954213" y="2703513"/>
          <p14:tracePt t="26332" x="1944688" y="2720975"/>
          <p14:tracePt t="26344" x="1927225" y="2767013"/>
          <p14:tracePt t="26363" x="1917700" y="2803525"/>
          <p14:tracePt t="26374" x="1908175" y="2840038"/>
          <p14:tracePt t="26381" x="1900238" y="2867025"/>
          <p14:tracePt t="26382" x="1900238" y="2876550"/>
          <p14:tracePt t="26394" x="1881188" y="2903538"/>
          <p14:tracePt t="26396" x="1881188" y="2922588"/>
          <p14:tracePt t="26403" x="1881188" y="2949575"/>
          <p14:tracePt t="26410" x="1881188" y="2968625"/>
          <p14:tracePt t="26418" x="1881188" y="2976563"/>
          <p14:tracePt t="26423" x="1881188" y="2995613"/>
          <p14:tracePt t="26433" x="1881188" y="3013075"/>
          <p14:tracePt t="26465" x="1881188" y="3059113"/>
          <p14:tracePt t="26475" x="1881188" y="3078163"/>
          <p14:tracePt t="26482" x="1881188" y="3086100"/>
          <p14:tracePt t="26492" x="1881188" y="3095625"/>
          <p14:tracePt t="26500" x="1881188" y="3114675"/>
          <p14:tracePt t="26506" x="1881188" y="3122613"/>
          <p14:tracePt t="26515" x="1881188" y="3132138"/>
          <p14:tracePt t="26537" x="1881188" y="3151188"/>
          <p14:tracePt t="26544" x="1890713" y="3168650"/>
          <p14:tracePt t="26550" x="1890713" y="3178175"/>
          <p14:tracePt t="26561" x="1890713" y="3195638"/>
          <p14:tracePt t="26575" x="1900238" y="3224213"/>
          <p14:tracePt t="26591" x="1900238" y="3241675"/>
          <p14:tracePt t="26600" x="1900238" y="3251200"/>
          <p14:tracePt t="26617" x="1900238" y="3268663"/>
          <p14:tracePt t="26633" x="1900238" y="3287713"/>
          <p14:tracePt t="26647" x="1900238" y="3297238"/>
          <p14:tracePt t="26657" x="1908175" y="3297238"/>
          <p14:tracePt t="26668" x="1917700" y="3305175"/>
          <p14:tracePt t="26679" x="1927225" y="3314700"/>
          <p14:tracePt t="26709" x="1963738" y="3351213"/>
          <p14:tracePt t="26720" x="1990725" y="3370263"/>
          <p14:tracePt t="26732" x="2027238" y="3397250"/>
          <p14:tracePt t="26743" x="2073275" y="3414713"/>
          <p14:tracePt t="26755" x="2082800" y="3424238"/>
          <p14:tracePt t="26769" x="2100263" y="3443288"/>
          <p14:tracePt t="26778" x="2119313" y="3451225"/>
          <p14:tracePt t="26789" x="2119313" y="3470275"/>
          <p14:tracePt t="26826" x="2136775" y="3470275"/>
          <p14:tracePt t="32101" x="2127250" y="3470275"/>
          <p14:tracePt t="32120" x="2082800" y="3479800"/>
          <p14:tracePt t="32136" x="2027238" y="3479800"/>
          <p14:tracePt t="32149" x="2009775" y="3479800"/>
          <p14:tracePt t="32153" x="1990725" y="3479800"/>
          <p14:tracePt t="32159" x="1963738" y="3479800"/>
          <p14:tracePt t="32168" x="1944688" y="3479800"/>
          <p14:tracePt t="32171" x="1936750" y="3479800"/>
          <p14:tracePt t="32180" x="1908175" y="3470275"/>
          <p14:tracePt t="32199" x="1854200" y="3433763"/>
          <p14:tracePt t="32222" x="1754188" y="3297238"/>
          <p14:tracePt t="32227" x="1725613" y="3251200"/>
          <p14:tracePt t="32236" x="1708150" y="3224213"/>
          <p14:tracePt t="32242" x="1689100" y="3187700"/>
          <p14:tracePt t="32250" x="1671638" y="3168650"/>
          <p14:tracePt t="32256" x="1652588" y="3151188"/>
          <p14:tracePt t="32262" x="1652588" y="3141663"/>
          <p14:tracePt t="32272" x="1644650" y="3132138"/>
          <p14:tracePt t="39356" x="1616075" y="3141663"/>
          <p14:tracePt t="39362" x="1579563" y="3159125"/>
          <p14:tracePt t="39368" x="1552575" y="3187700"/>
          <p14:tracePt t="39386" x="1470025" y="3268663"/>
          <p14:tracePt t="39389" x="1443038" y="3305175"/>
          <p14:tracePt t="39393" x="1406525" y="3333750"/>
          <p14:tracePt t="39402" x="1379538" y="3370263"/>
          <p14:tracePt t="39410" x="1350963" y="3397250"/>
          <p14:tracePt t="39414" x="1333500" y="3414713"/>
          <p14:tracePt t="39424" x="1306513" y="3451225"/>
          <p14:tracePt t="39431" x="1296988" y="3451225"/>
          <p14:tracePt t="39436" x="1277938" y="3470275"/>
          <p14:tracePt t="39443" x="1260475" y="3506788"/>
          <p14:tracePt t="39460" x="1214438" y="3552825"/>
          <p14:tracePt t="39480" x="1177925" y="3616325"/>
          <p14:tracePt t="39484" x="1160463" y="3652838"/>
          <p14:tracePt t="39492" x="1150938" y="3670300"/>
          <p14:tracePt t="39502" x="1141413" y="3689350"/>
          <p14:tracePt t="39504" x="1131888" y="3698875"/>
          <p14:tracePt t="39511" x="1114425" y="3716338"/>
          <p14:tracePt t="39522" x="1104900" y="3716338"/>
          <p14:tracePt t="39528" x="1095375" y="3743325"/>
          <p14:tracePt t="39530" x="1095375" y="3752850"/>
          <p14:tracePt t="39543" x="1087438" y="3779838"/>
          <p14:tracePt t="39553" x="1077913" y="3789363"/>
          <p14:tracePt t="39567" x="1058863" y="3835400"/>
          <p14:tracePt t="39581" x="1022350" y="3881438"/>
          <p14:tracePt t="39591" x="1022350" y="3898900"/>
          <p14:tracePt t="39604" x="1014413" y="3944938"/>
          <p14:tracePt t="39616" x="1004888" y="3971925"/>
          <p14:tracePt t="39646" x="977900" y="4027488"/>
          <p14:tracePt t="39662" x="958850" y="4064000"/>
          <p14:tracePt t="39673" x="941388" y="4100513"/>
          <p14:tracePt t="39686" x="922338" y="4127500"/>
          <p14:tracePt t="39699" x="912813" y="4154488"/>
          <p14:tracePt t="39713" x="895350" y="4183063"/>
          <p14:tracePt t="39722" x="895350" y="4200525"/>
          <p14:tracePt t="39736" x="885825" y="4210050"/>
          <p14:tracePt t="39747" x="885825" y="4219575"/>
          <p14:tracePt t="39759" x="885825" y="4227513"/>
          <p14:tracePt t="39774" x="876300" y="4237038"/>
          <p14:tracePt t="39788" x="849313" y="4273550"/>
          <p14:tracePt t="39801" x="839788" y="4283075"/>
          <p14:tracePt t="39814" x="831850" y="4300538"/>
          <p14:tracePt t="39830" x="822325" y="4346575"/>
          <p14:tracePt t="39839" x="822325" y="4365625"/>
          <p14:tracePt t="39842" x="822325" y="4373563"/>
          <p14:tracePt t="39849" x="822325" y="4383088"/>
          <p14:tracePt t="39862" x="812800" y="4383088"/>
          <p14:tracePt t="39878" x="812800" y="4392613"/>
          <p14:tracePt t="39894" x="812800" y="4402138"/>
          <p14:tracePt t="39915" x="812800" y="4410075"/>
          <p14:tracePt t="39935" x="803275" y="4410075"/>
          <p14:tracePt t="39956" x="803275" y="4419600"/>
          <p14:tracePt t="39970" x="793750" y="4438650"/>
          <p14:tracePt t="39983" x="793750" y="4446588"/>
          <p14:tracePt t="39994" x="776288" y="4446588"/>
          <p14:tracePt t="40018" x="766763" y="4456113"/>
          <p14:tracePt t="40034" x="766763" y="4465638"/>
          <p14:tracePt t="40055" x="757238" y="4465638"/>
          <p14:tracePt t="40071" x="757238" y="4475163"/>
          <p14:tracePt t="40100" x="749300" y="4483100"/>
          <p14:tracePt t="49207" x="739775" y="4511675"/>
          <p14:tracePt t="49214" x="739775" y="4529138"/>
          <p14:tracePt t="49220" x="739775" y="4538663"/>
          <p14:tracePt t="49229" x="739775" y="4548188"/>
          <p14:tracePt t="49234" x="739775" y="4565650"/>
          <p14:tracePt t="49238" x="739775" y="4575175"/>
          <p14:tracePt t="49246" x="739775" y="4584700"/>
          <p14:tracePt t="49256" x="739775" y="4592638"/>
          <p14:tracePt t="49261" x="739775" y="4602163"/>
          <p14:tracePt t="49267" x="739775" y="4611688"/>
          <p14:tracePt t="49275" x="730250" y="4611688"/>
          <p14:tracePt t="49290" x="730250" y="4648200"/>
          <p14:tracePt t="49297" x="730250" y="4665663"/>
          <p14:tracePt t="49301" x="730250" y="4675188"/>
          <p14:tracePt t="49310" x="730250" y="4694238"/>
          <p14:tracePt t="49317" x="730250" y="4711700"/>
          <p14:tracePt t="49320" x="730250" y="4748213"/>
          <p14:tracePt t="49329" x="730250" y="4767263"/>
          <p14:tracePt t="49337" x="730250" y="4784725"/>
          <p14:tracePt t="49342" x="730250" y="4794250"/>
          <p14:tracePt t="49349" x="730250" y="4811713"/>
          <p14:tracePt t="49360" x="730250" y="4840288"/>
          <p14:tracePt t="49366" x="730250" y="4848225"/>
          <p14:tracePt t="49369" x="730250" y="4857750"/>
          <p14:tracePt t="49386" x="730250" y="4867275"/>
          <p14:tracePt t="49390" x="730250" y="4876800"/>
          <p14:tracePt t="49398" x="730250" y="4884738"/>
          <p14:tracePt t="49404" x="730250" y="4894263"/>
          <p14:tracePt t="49412" x="730250" y="4903788"/>
          <p14:tracePt t="49418" x="730250" y="4922838"/>
          <p14:tracePt t="49439" x="730250" y="4930775"/>
          <p14:tracePt t="49473" x="730250" y="4940300"/>
          <p14:tracePt t="49507" x="730250" y="4949825"/>
          <p14:tracePt t="49543" x="730250" y="4959350"/>
          <p14:tracePt t="61968" x="730250" y="4986338"/>
          <p14:tracePt t="61975" x="730250" y="4995863"/>
          <p14:tracePt t="61981" x="730250" y="5003800"/>
          <p14:tracePt t="61991" x="730250" y="5049838"/>
          <p14:tracePt t="61995" x="730250" y="5059363"/>
          <p14:tracePt t="62001" x="730250" y="5068888"/>
          <p14:tracePt t="62010" x="730250" y="5076825"/>
          <p14:tracePt t="62015" x="730250" y="5086350"/>
          <p14:tracePt t="62022" x="730250" y="5095875"/>
          <p14:tracePt t="62031" x="730250" y="5113338"/>
          <p14:tracePt t="62036" x="730250" y="5132388"/>
          <p14:tracePt t="62043" x="739775" y="5149850"/>
          <p14:tracePt t="62051" x="739775" y="5178425"/>
          <p14:tracePt t="62057" x="739775" y="5186363"/>
          <p14:tracePt t="62064" x="749300" y="5214938"/>
          <p14:tracePt t="62073" x="757238" y="5241925"/>
          <p14:tracePt t="62078" x="766763" y="5259388"/>
          <p14:tracePt t="62084" x="785813" y="5278438"/>
          <p14:tracePt t="62091" x="793750" y="5295900"/>
          <p14:tracePt t="62098" x="812800" y="5332413"/>
          <p14:tracePt t="62106" x="822325" y="5351463"/>
          <p14:tracePt t="62113" x="822325" y="5360988"/>
          <p14:tracePt t="62119" x="831850" y="5378450"/>
          <p14:tracePt t="62126" x="839788" y="5397500"/>
          <p14:tracePt t="62132" x="839788" y="5405438"/>
          <p14:tracePt t="62146" x="839788" y="5424488"/>
          <p14:tracePt t="62153" x="839788" y="5434013"/>
          <p14:tracePt t="62161" x="839788" y="5441950"/>
          <p14:tracePt t="62176" x="839788" y="5451475"/>
          <p14:tracePt t="62197" x="839788" y="5461000"/>
          <p14:tracePt t="62231" x="849313" y="5470525"/>
          <p14:tracePt t="62254" x="849313" y="5478463"/>
          <p14:tracePt t="62265" x="858838" y="5478463"/>
          <p14:tracePt t="62278" x="858838" y="5487988"/>
          <p14:tracePt t="62307" x="868363" y="5487988"/>
          <p14:tracePt t="62314" x="868363" y="5507038"/>
          <p14:tracePt t="62340" x="868363" y="5514975"/>
          <p14:tracePt t="62362" x="876300" y="5514975"/>
          <p14:tracePt t="65074" x="831850" y="5497513"/>
          <p14:tracePt t="65083" x="803275" y="5487988"/>
          <p14:tracePt t="65090" x="757238" y="5478463"/>
          <p14:tracePt t="65109" x="666750" y="5424488"/>
          <p14:tracePt t="65117" x="593725" y="5387975"/>
          <p14:tracePt t="65123" x="566738" y="5368925"/>
          <p14:tracePt t="65130" x="530225" y="5351463"/>
          <p14:tracePt t="65140" x="501650" y="5341938"/>
          <p14:tracePt t="65145" x="484188" y="5314950"/>
          <p14:tracePt t="65153" x="457200" y="5287963"/>
          <p14:tracePt t="65158" x="420688" y="5268913"/>
          <p14:tracePt t="65163" x="401638" y="5259388"/>
          <p14:tracePt t="65170" x="355600" y="5241925"/>
          <p14:tracePt t="65177" x="347663" y="5241925"/>
          <p14:tracePt t="65184" x="338138" y="5222875"/>
          <p14:tracePt t="65189" x="328613" y="5222875"/>
          <p14:tracePt t="65198" x="311150" y="5205413"/>
          <p14:tracePt t="65205" x="301625" y="5205413"/>
          <p14:tracePt t="65210" x="292100" y="5205413"/>
          <p14:tracePt t="65218" x="274638" y="5205413"/>
          <p14:tracePt t="65223" x="265113" y="5195888"/>
          <p14:tracePt t="65278" x="255588" y="5195888"/>
          <p14:tracePt t="65313" x="246063" y="5195888"/>
          <p14:tracePt t="67758" x="246063" y="5205413"/>
          <p14:tracePt t="67764" x="246063" y="5232400"/>
          <p14:tracePt t="67771" x="246063" y="5251450"/>
          <p14:tracePt t="67779" x="246063" y="5295900"/>
          <p14:tracePt t="67785" x="246063" y="5305425"/>
          <p14:tracePt t="67791" x="246063" y="5341938"/>
          <p14:tracePt t="67803" x="246063" y="5378450"/>
          <p14:tracePt t="67806" x="246063" y="5405438"/>
          <p14:tracePt t="67813" x="246063" y="5441950"/>
          <p14:tracePt t="67819" x="246063" y="5478463"/>
          <p14:tracePt t="67825" x="246063" y="5507038"/>
          <p14:tracePt t="67833" x="255588" y="5543550"/>
          <p14:tracePt t="67840" x="255588" y="5580063"/>
          <p14:tracePt t="67846" x="265113" y="5607050"/>
          <p14:tracePt t="67855" x="274638" y="5624513"/>
          <p14:tracePt t="67861" x="282575" y="5653088"/>
          <p14:tracePt t="67871" x="292100" y="5689600"/>
          <p14:tracePt t="67875" x="301625" y="5707063"/>
          <p14:tracePt t="67881" x="311150" y="5726113"/>
          <p14:tracePt t="67899" x="328613" y="5753100"/>
          <p14:tracePt t="67903" x="355600" y="5780088"/>
          <p14:tracePt t="67909" x="355600" y="5789613"/>
          <p14:tracePt t="67917" x="355600" y="5799138"/>
          <p14:tracePt t="67925" x="365125" y="5807075"/>
          <p14:tracePt t="67930" x="374650" y="5816600"/>
          <p14:tracePt t="67937" x="384175" y="5826125"/>
          <p14:tracePt t="67951" x="392113" y="5826125"/>
          <p14:tracePt t="67956" x="392113" y="5835650"/>
          <p14:tracePt t="67963" x="401638" y="5835650"/>
          <p14:tracePt t="67973" x="401638" y="5843588"/>
          <p14:tracePt t="67986" x="401638" y="5853113"/>
          <p14:tracePt t="67994" x="420688" y="5853113"/>
          <p14:tracePt t="68006" x="420688" y="5872163"/>
          <p14:tracePt t="68022" x="420688" y="5881688"/>
          <p14:tracePt t="68046" x="420688" y="5889625"/>
          <p14:tracePt t="68060" x="428625" y="5899150"/>
          <p14:tracePt t="68090" x="438150" y="5899150"/>
          <p14:tracePt t="68118" x="447675" y="5908675"/>
          <p14:tracePt t="68134" x="457200" y="5908675"/>
          <p14:tracePt t="68140" x="465138" y="5918200"/>
          <p14:tracePt t="68154" x="493713" y="5918200"/>
          <p14:tracePt t="68167" x="530225" y="5918200"/>
          <p14:tracePt t="68173" x="547688" y="5926138"/>
          <p14:tracePt t="68179" x="557213" y="5926138"/>
          <p14:tracePt t="68191" x="603250" y="5926138"/>
          <p14:tracePt t="68197" x="620713" y="5926138"/>
          <p14:tracePt t="68207" x="639763" y="5926138"/>
          <p14:tracePt t="68216" x="657225" y="5935663"/>
          <p14:tracePt t="68235" x="720725" y="5962650"/>
          <p14:tracePt t="68243" x="749300" y="5962650"/>
          <p14:tracePt t="68248" x="785813" y="5972175"/>
          <p14:tracePt t="68261" x="793750" y="5972175"/>
          <p14:tracePt t="68275" x="831850" y="5981700"/>
          <p14:tracePt t="68284" x="885825" y="5991225"/>
          <p14:tracePt t="68289" x="904875" y="5991225"/>
          <p14:tracePt t="68298" x="904875" y="5999163"/>
          <p14:tracePt t="68310" x="931863" y="5999163"/>
          <p14:tracePt t="68319" x="958850" y="5999163"/>
          <p14:tracePt t="68328" x="977900" y="5999163"/>
          <p14:tracePt t="68333" x="1004888" y="6008688"/>
          <p14:tracePt t="68341" x="1041400" y="6027738"/>
          <p14:tracePt t="68346" x="1077913" y="6035675"/>
          <p14:tracePt t="68350" x="1131888" y="6072188"/>
          <p14:tracePt t="68356" x="1168400" y="6081713"/>
          <p14:tracePt t="68364" x="1204913" y="6100763"/>
          <p14:tracePt t="68370" x="1241425" y="6118225"/>
          <p14:tracePt t="68377" x="1287463" y="6145213"/>
          <p14:tracePt t="68384" x="1323975" y="6164263"/>
          <p14:tracePt t="68393" x="1350963" y="6181725"/>
          <p14:tracePt t="68397" x="1350963" y="6191250"/>
          <p14:tracePt t="68785" x="1360488" y="6181725"/>
          <p14:tracePt t="68792" x="1370013" y="6164263"/>
          <p14:tracePt t="68799" x="1379538" y="6154738"/>
          <p14:tracePt t="68808" x="1387475" y="6154738"/>
          <p14:tracePt t="68815" x="1406525" y="6137275"/>
          <p14:tracePt t="68828" x="1470025" y="6091238"/>
          <p14:tracePt t="68835" x="1497013" y="6072188"/>
          <p14:tracePt t="68845" x="1516063" y="6064250"/>
          <p14:tracePt t="68856" x="1589088" y="6027738"/>
          <p14:tracePt t="68861" x="1606550" y="6008688"/>
          <p14:tracePt t="68868" x="1652588" y="5999163"/>
          <p14:tracePt t="68875" x="1671638" y="5999163"/>
          <p14:tracePt t="68888" x="1689100" y="5999163"/>
          <p14:tracePt t="68898" x="1708150" y="5999163"/>
          <p14:tracePt t="68904" x="1717675" y="5999163"/>
          <p14:tracePt t="68910" x="1735138" y="5999163"/>
          <p14:tracePt t="68916" x="1744663" y="5999163"/>
          <p14:tracePt t="68924" x="1754188" y="5999163"/>
          <p14:tracePt t="68932" x="1762125" y="5999163"/>
          <p14:tracePt t="68947" x="1771650" y="5999163"/>
          <p14:tracePt t="68964" x="1827213" y="5999163"/>
          <p14:tracePt t="68971" x="1844675" y="5999163"/>
          <p14:tracePt t="68977" x="1863725" y="5999163"/>
          <p14:tracePt t="68984" x="1881188" y="5999163"/>
          <p14:tracePt t="68990" x="1900238" y="5999163"/>
          <p14:tracePt t="68998" x="1917700" y="5999163"/>
          <p14:tracePt t="69004" x="1927225" y="5999163"/>
          <p14:tracePt t="69017" x="1936750" y="5999163"/>
          <p14:tracePt t="69026" x="1944688" y="5999163"/>
          <p14:tracePt t="69030" x="1954213" y="5999163"/>
          <p14:tracePt t="69038" x="1963738" y="6018213"/>
          <p14:tracePt t="69046" x="1973263" y="6018213"/>
          <p14:tracePt t="69053" x="2000250" y="6018213"/>
          <p14:tracePt t="69078" x="2036763" y="6018213"/>
          <p14:tracePt t="69087" x="2073275" y="6018213"/>
          <p14:tracePt t="69093" x="2100263" y="6018213"/>
          <p14:tracePt t="69100" x="2119313" y="6018213"/>
          <p14:tracePt t="69108" x="2146300" y="6027738"/>
          <p14:tracePt t="69113" x="2155825" y="6027738"/>
          <p14:tracePt t="69121" x="2182813" y="6035675"/>
          <p14:tracePt t="69129" x="2192338" y="6035675"/>
          <p14:tracePt t="69135" x="2200275" y="6035675"/>
          <p14:tracePt t="69141" x="2209800" y="6045200"/>
          <p14:tracePt t="69149" x="2219325" y="6045200"/>
          <p14:tracePt t="69155" x="2228850" y="6045200"/>
          <p14:tracePt t="69161" x="2236788" y="6045200"/>
          <p14:tracePt t="69176" x="2246313" y="6045200"/>
          <p14:tracePt t="69192" x="2273300" y="6045200"/>
          <p14:tracePt t="69206" x="2282825" y="6045200"/>
          <p14:tracePt t="69213" x="2301875" y="6045200"/>
          <p14:tracePt t="69219" x="2319338" y="6045200"/>
          <p14:tracePt t="69234" x="2365375" y="6054725"/>
          <p14:tracePt t="69949" x="2382838" y="6054725"/>
          <p14:tracePt t="69956" x="2401888" y="6054725"/>
          <p14:tracePt t="69963" x="2411413" y="6054725"/>
          <p14:tracePt t="69978" x="2447925" y="6054725"/>
          <p14:tracePt t="69989" x="2474913" y="6054725"/>
          <p14:tracePt t="70013" x="2493963" y="6054725"/>
          <p14:tracePt t="70030" x="2501900" y="6054725"/>
          <p14:tracePt t="70040" x="2511425" y="6054725"/>
          <p14:tracePt t="70059" x="2547938" y="6054725"/>
          <p14:tracePt t="70066" x="2557463" y="6054725"/>
          <p14:tracePt t="70078" x="2574925" y="6054725"/>
          <p14:tracePt t="70087" x="2603500" y="6054725"/>
          <p14:tracePt t="70096" x="2611438" y="6054725"/>
          <p14:tracePt t="70102" x="2640013" y="6054725"/>
          <p14:tracePt t="70104" x="2647950" y="6054725"/>
          <p14:tracePt t="70112" x="2657475" y="6054725"/>
          <p14:tracePt t="70120" x="2676525" y="6054725"/>
          <p14:tracePt t="70131" x="2684463" y="6054725"/>
          <p14:tracePt t="70135" x="2713038" y="6054725"/>
          <p14:tracePt t="70139" x="2720975" y="6054725"/>
          <p14:tracePt t="70146" x="2730500" y="6054725"/>
          <p14:tracePt t="70153" x="2740025" y="6054725"/>
          <p14:tracePt t="70159" x="2749550" y="6054725"/>
          <p14:tracePt t="70193" x="2757488" y="6054725"/>
          <p14:tracePt t="70582" x="2776538" y="6054725"/>
          <p14:tracePt t="70591" x="2794000" y="6054725"/>
          <p14:tracePt t="70596" x="2813050" y="6054725"/>
          <p14:tracePt t="70601" x="2830513" y="6054725"/>
          <p14:tracePt t="70612" x="2859088" y="6054725"/>
          <p14:tracePt t="70625" x="2895600" y="6054725"/>
          <p14:tracePt t="70634" x="2922588" y="6054725"/>
          <p14:tracePt t="70639" x="2949575" y="6054725"/>
          <p14:tracePt t="70646" x="2968625" y="6054725"/>
          <p14:tracePt t="70655" x="2995613" y="6054725"/>
          <p14:tracePt t="70663" x="3032125" y="6054725"/>
          <p14:tracePt t="70671" x="3049588" y="6054725"/>
          <p14:tracePt t="70680" x="3059113" y="6054725"/>
          <p14:tracePt t="70693" x="3078163" y="6054725"/>
          <p14:tracePt t="70705" x="3086100" y="6054725"/>
          <p14:tracePt t="70753" x="3095625" y="6054725"/>
          <p14:tracePt t="70765" x="3105150" y="6054725"/>
          <p14:tracePt t="70774" x="3132138" y="6054725"/>
          <p14:tracePt t="70779" x="3141663" y="6045200"/>
          <p14:tracePt t="70786" x="3159125" y="6035675"/>
          <p14:tracePt t="70795" x="3187700" y="6027738"/>
          <p14:tracePt t="71318" x="3214688" y="6027738"/>
          <p14:tracePt t="71326" x="3260725" y="6027738"/>
          <p14:tracePt t="71332" x="3297238" y="6027738"/>
          <p14:tracePt t="71342" x="3343275" y="6027738"/>
          <p14:tracePt t="71352" x="3433763" y="6027738"/>
          <p14:tracePt t="71360" x="3452813" y="6027738"/>
          <p14:tracePt t="71366" x="3489325" y="6027738"/>
          <p14:tracePt t="71376" x="3525838" y="6027738"/>
          <p14:tracePt t="71382" x="3543300" y="6027738"/>
          <p14:tracePt t="71388" x="3562350" y="6027738"/>
          <p14:tracePt t="71395" x="3579813" y="6027738"/>
          <p14:tracePt t="71403" x="3606800" y="6027738"/>
          <p14:tracePt t="71407" x="3625850" y="6027738"/>
          <p14:tracePt t="71416" x="3643313" y="6027738"/>
          <p14:tracePt t="71421" x="3671888" y="6018213"/>
          <p14:tracePt t="71430" x="3698875" y="6018213"/>
          <p14:tracePt t="71434" x="3735388" y="6008688"/>
          <p14:tracePt t="71453" x="3762375" y="6008688"/>
          <p14:tracePt t="71458" x="3798888" y="6008688"/>
          <p14:tracePt t="71463" x="3808413" y="6008688"/>
          <p14:tracePt t="71476" x="3817938" y="6008688"/>
          <p14:tracePt t="71489" x="3835400" y="6008688"/>
          <p14:tracePt t="71510" x="3844925" y="6008688"/>
          <p14:tracePt t="71516" x="3854450" y="6008688"/>
          <p14:tracePt t="71522" x="3862388" y="6008688"/>
          <p14:tracePt t="71537" x="3871913" y="6008688"/>
          <p14:tracePt t="71543" x="3881438" y="6008688"/>
          <p14:tracePt t="71565" x="3890963" y="6008688"/>
          <p14:tracePt t="71580" x="3898900" y="6008688"/>
          <p14:tracePt t="71614" x="3908425" y="6008688"/>
          <p14:tracePt t="71649" x="3917950" y="6008688"/>
          <p14:tracePt t="71684" x="3927475" y="6008688"/>
          <p14:tracePt t="71756" x="3935413" y="6008688"/>
          <p14:tracePt t="71782" x="3954463" y="6008688"/>
          <p14:tracePt t="71799" x="3963988" y="6008688"/>
          <p14:tracePt t="71813" x="3971925" y="6008688"/>
          <p14:tracePt t="71841" x="3981450" y="6008688"/>
          <p14:tracePt t="71867" x="3990975" y="6008688"/>
          <p14:tracePt t="71884" x="4008438" y="6008688"/>
          <p14:tracePt t="71889" x="4017963" y="6008688"/>
          <p14:tracePt t="71897" x="4037013" y="6008688"/>
          <p14:tracePt t="71908" x="4044950" y="6008688"/>
          <p14:tracePt t="71918" x="4064000" y="6008688"/>
          <p14:tracePt t="71929" x="4083050" y="6008688"/>
          <p14:tracePt t="71938" x="4090988" y="6008688"/>
          <p14:tracePt t="71944" x="4100513" y="6008688"/>
          <p14:tracePt t="71954" x="4119563" y="6008688"/>
          <p14:tracePt t="71965" x="4137025" y="6008688"/>
          <p14:tracePt t="71970" x="4156075" y="6008688"/>
          <p14:tracePt t="71978" x="4183063" y="6008688"/>
          <p14:tracePt t="71984" x="4219575" y="6008688"/>
          <p14:tracePt t="71992" x="4237038" y="6008688"/>
          <p14:tracePt t="72000" x="4265613" y="6008688"/>
          <p14:tracePt t="72006" x="4283075" y="6008688"/>
          <p14:tracePt t="72011" x="4310063" y="6008688"/>
          <p14:tracePt t="72019" x="4338638" y="6008688"/>
          <p14:tracePt t="72027" x="4346575" y="6008688"/>
          <p14:tracePt t="72032" x="4365625" y="6008688"/>
          <p14:tracePt t="72041" x="4402138" y="6008688"/>
          <p14:tracePt t="72047" x="4411663" y="6008688"/>
          <p14:tracePt t="72053" x="4429125" y="6008688"/>
          <p14:tracePt t="72060" x="4456113" y="6008688"/>
          <p14:tracePt t="72067" x="4492625" y="6018213"/>
          <p14:tracePt t="72074" x="4502150" y="6018213"/>
          <p14:tracePt t="72080" x="4538663" y="6035675"/>
          <p14:tracePt t="72089" x="4548188" y="6035675"/>
          <p14:tracePt t="72094" x="4557713" y="6035675"/>
          <p14:tracePt t="72102" x="4575175" y="6035675"/>
          <p14:tracePt t="72109" x="4584700" y="6035675"/>
          <p14:tracePt t="72115" x="4602163" y="6035675"/>
          <p14:tracePt t="72122" x="4611688" y="6035675"/>
          <p14:tracePt t="72130" x="4621213" y="6035675"/>
          <p14:tracePt t="72136" x="4630738" y="6035675"/>
          <p14:tracePt t="72144" x="4638675" y="6035675"/>
          <p14:tracePt t="72150" x="4657725" y="6035675"/>
          <p14:tracePt t="72156" x="4667250" y="6035675"/>
          <p14:tracePt t="72164" x="4675188" y="6035675"/>
          <p14:tracePt t="72170" x="4684713" y="6035675"/>
          <p14:tracePt t="72177" x="4694238" y="6035675"/>
          <p14:tracePt t="72184" x="4711700" y="6035675"/>
          <p14:tracePt t="72198" x="4740275" y="6035675"/>
          <p14:tracePt t="72205" x="4767263" y="6035675"/>
          <p14:tracePt t="72211" x="4776788" y="6035675"/>
          <p14:tracePt t="72219" x="4803775" y="6035675"/>
          <p14:tracePt t="72226" x="4830763" y="6035675"/>
          <p14:tracePt t="72233" x="4840288" y="6035675"/>
          <p14:tracePt t="72241" x="4857750" y="6035675"/>
          <p14:tracePt t="72247" x="4867275" y="6035675"/>
          <p14:tracePt t="72252" x="4876800" y="6035675"/>
          <p14:tracePt t="72260" x="4895850" y="6035675"/>
          <p14:tracePt t="72284" x="4913313" y="6035675"/>
          <p14:tracePt t="73156" x="4794250" y="6081713"/>
          <p14:tracePt t="73163" x="4648200" y="6108700"/>
          <p14:tracePt t="73172" x="4465638" y="6137275"/>
          <p14:tracePt t="73182" x="4346575" y="6181725"/>
          <p14:tracePt t="73191" x="3963988" y="6227763"/>
          <p14:tracePt t="73199" x="3735388" y="6246813"/>
          <p14:tracePt t="73205" x="3452813" y="6283325"/>
          <p14:tracePt t="73213" x="3251200" y="6300788"/>
          <p14:tracePt t="73225" x="2730500" y="6383338"/>
          <p14:tracePt t="73232" x="2419350" y="6400800"/>
          <p14:tracePt t="73239" x="2209800" y="6437313"/>
          <p14:tracePt t="73248" x="2054225" y="6483350"/>
          <p14:tracePt t="73255" x="1717675" y="6538913"/>
          <p14:tracePt t="73259" x="1470025" y="6575425"/>
          <p14:tracePt t="73265" x="1287463" y="6602413"/>
          <p14:tracePt t="73272" x="1168400" y="6629400"/>
          <p14:tracePt t="73278" x="977900" y="6629400"/>
          <p14:tracePt t="73285" x="776288" y="6648450"/>
          <p14:tracePt t="73295" x="630238" y="6648450"/>
          <p14:tracePt t="73300" x="484188" y="6638925"/>
          <p14:tracePt t="73307" x="420688" y="6619875"/>
          <p14:tracePt t="73318" x="274638" y="657542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21">
            <a:extLst>
              <a:ext uri="{FF2B5EF4-FFF2-40B4-BE49-F238E27FC236}">
                <a16:creationId xmlns:a16="http://schemas.microsoft.com/office/drawing/2014/main" id="{57F64A6E-9492-4A97-B3FE-E89809441F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104FCB-C355-4563-B917-EE82747CF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BC07E-21D5-4674-BECB-E36B22F51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089598"/>
            <a:ext cx="3990340" cy="57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1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51"/>
    </mc:Choice>
    <mc:Fallback xmlns="">
      <p:transition spd="slow" advTm="58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3" x="19050" y="1141413"/>
          <p14:tracePt t="637" x="63500" y="1150938"/>
          <p14:tracePt t="653" x="92075" y="1150938"/>
          <p14:tracePt t="668" x="109538" y="1150938"/>
          <p14:tracePt t="680" x="128588" y="1150938"/>
          <p14:tracePt t="695" x="146050" y="1150938"/>
          <p14:tracePt t="709" x="173038" y="1150938"/>
          <p14:tracePt t="722" x="182563" y="1150938"/>
          <p14:tracePt t="727" x="209550" y="1150938"/>
          <p14:tracePt t="740" x="228600" y="1150938"/>
          <p14:tracePt t="754" x="238125" y="1150938"/>
          <p14:tracePt t="771" x="255588" y="1150938"/>
          <p14:tracePt t="781" x="265113" y="1150938"/>
          <p14:tracePt t="795" x="292100" y="1150938"/>
          <p14:tracePt t="822" x="301625" y="1150938"/>
          <p14:tracePt t="857" x="311150" y="1150938"/>
          <p14:tracePt t="881" x="319088" y="1150938"/>
          <p14:tracePt t="7886" x="319088" y="1177925"/>
          <p14:tracePt t="7894" x="319088" y="1204913"/>
          <p14:tracePt t="7900" x="319088" y="1250950"/>
          <p14:tracePt t="7917" x="328613" y="1379538"/>
          <p14:tracePt t="7925" x="347663" y="1433513"/>
          <p14:tracePt t="7933" x="347663" y="1470025"/>
          <p14:tracePt t="7941" x="355600" y="1506538"/>
          <p14:tracePt t="7944" x="365125" y="1533525"/>
          <p14:tracePt t="7954" x="374650" y="1606550"/>
          <p14:tracePt t="7960" x="374650" y="1625600"/>
          <p14:tracePt t="7966" x="384175" y="1652588"/>
          <p14:tracePt t="7975" x="392113" y="1698625"/>
          <p14:tracePt t="7982" x="428625" y="1725613"/>
          <p14:tracePt t="7988" x="447675" y="1752600"/>
          <p14:tracePt t="7996" x="474663" y="1798638"/>
          <p14:tracePt t="8002" x="493713" y="1817688"/>
          <p14:tracePt t="8008" x="530225" y="1844675"/>
          <p14:tracePt t="8016" x="557213" y="1871663"/>
          <p14:tracePt t="8027" x="603250" y="1927225"/>
          <p14:tracePt t="8037" x="639763" y="1954213"/>
          <p14:tracePt t="8043" x="647700" y="1973263"/>
          <p14:tracePt t="8063" x="693738" y="2036763"/>
          <p14:tracePt t="8080" x="749300" y="2082800"/>
          <p14:tracePt t="8084" x="766763" y="2109788"/>
          <p14:tracePt t="8092" x="785813" y="2119313"/>
          <p14:tracePt t="8097" x="793750" y="2136775"/>
          <p14:tracePt t="8109" x="803275" y="2146300"/>
          <p14:tracePt t="8112" x="812800" y="2155825"/>
          <p14:tracePt t="8122" x="839788" y="2163763"/>
          <p14:tracePt t="8128" x="839788" y="2173288"/>
          <p14:tracePt t="8148" x="885825" y="2228850"/>
          <p14:tracePt t="8156" x="895350" y="2246313"/>
          <p14:tracePt t="8159" x="931863" y="2265363"/>
          <p14:tracePt t="8166" x="949325" y="2292350"/>
          <p14:tracePt t="8174" x="968375" y="2309813"/>
          <p14:tracePt t="8182" x="985838" y="2346325"/>
          <p14:tracePt t="8187" x="1014413" y="2392363"/>
          <p14:tracePt t="8197" x="1041400" y="2411413"/>
          <p14:tracePt t="8199" x="1058863" y="2438400"/>
          <p14:tracePt t="8211" x="1077913" y="2455863"/>
          <p14:tracePt t="8215" x="1104900" y="2501900"/>
          <p14:tracePt t="8221" x="1131888" y="2520950"/>
          <p14:tracePt t="8228" x="1150938" y="2557463"/>
          <p14:tracePt t="8237" x="1177925" y="2593975"/>
          <p14:tracePt t="8242" x="1187450" y="2611438"/>
          <p14:tracePt t="8249" x="1204913" y="2647950"/>
          <p14:tracePt t="8260" x="1214438" y="2667000"/>
          <p14:tracePt t="8262" x="1223963" y="2693988"/>
          <p14:tracePt t="8273" x="1250950" y="2711450"/>
          <p14:tracePt t="8286" x="1270000" y="2730500"/>
          <p14:tracePt t="8301" x="1287463" y="2747963"/>
          <p14:tracePt t="8310" x="1296988" y="2757488"/>
          <p14:tracePt t="8325" x="1314450" y="2767013"/>
          <p14:tracePt t="8341" x="1343025" y="2767013"/>
          <p14:tracePt t="8837" x="1343025" y="2757488"/>
          <p14:tracePt t="8841" x="1343025" y="2740025"/>
          <p14:tracePt t="8849" x="1370013" y="2703513"/>
          <p14:tracePt t="8863" x="1387475" y="2657475"/>
          <p14:tracePt t="8870" x="1406525" y="2638425"/>
          <p14:tracePt t="8885" x="1416050" y="2630488"/>
          <p14:tracePt t="8888" x="1433513" y="2620963"/>
          <p14:tracePt t="8897" x="1443038" y="2611438"/>
          <p14:tracePt t="8905" x="1452563" y="2584450"/>
          <p14:tracePt t="8910" x="1470025" y="2574925"/>
          <p14:tracePt t="8918" x="1479550" y="2565400"/>
          <p14:tracePt t="8926" x="1489075" y="2557463"/>
          <p14:tracePt t="8931" x="1506538" y="2547938"/>
          <p14:tracePt t="8937" x="1506538" y="2538413"/>
          <p14:tracePt t="8945" x="1525588" y="2538413"/>
          <p14:tracePt t="8951" x="1533525" y="2538413"/>
          <p14:tracePt t="8958" x="1552575" y="2538413"/>
          <p14:tracePt t="8968" x="1570038" y="2528888"/>
          <p14:tracePt t="8971" x="1579563" y="2501900"/>
          <p14:tracePt t="8978" x="1598613" y="2492375"/>
          <p14:tracePt t="8987" x="1625600" y="2484438"/>
          <p14:tracePt t="8991" x="1644650" y="2474913"/>
          <p14:tracePt t="9000" x="1652588" y="2465388"/>
          <p14:tracePt t="9008" x="1671638" y="2465388"/>
          <p14:tracePt t="9014" x="1689100" y="2455863"/>
          <p14:tracePt t="9020" x="1717675" y="2438400"/>
          <p14:tracePt t="9030" x="1725613" y="2438400"/>
          <p14:tracePt t="9049" x="1762125" y="2428875"/>
          <p14:tracePt t="9063" x="1808163" y="2411413"/>
          <p14:tracePt t="9077" x="1817688" y="2411413"/>
          <p14:tracePt t="9090" x="1835150" y="2411413"/>
          <p14:tracePt t="9097" x="1844675" y="2411413"/>
          <p14:tracePt t="9490" x="1844675" y="2419350"/>
          <p14:tracePt t="9505" x="1827213" y="2474913"/>
          <p14:tracePt t="9510" x="1808163" y="2501900"/>
          <p14:tracePt t="9515" x="1798638" y="2528888"/>
          <p14:tracePt t="9524" x="1790700" y="2538413"/>
          <p14:tracePt t="9531" x="1790700" y="2557463"/>
          <p14:tracePt t="9535" x="1790700" y="2565400"/>
          <p14:tracePt t="9543" x="1790700" y="2593975"/>
          <p14:tracePt t="9561" x="1790700" y="2611438"/>
          <p14:tracePt t="9584" x="1798638" y="2703513"/>
          <p14:tracePt t="9592" x="1808163" y="2720975"/>
          <p14:tracePt t="9598" x="1817688" y="2740025"/>
          <p14:tracePt t="9605" x="1827213" y="2757488"/>
          <p14:tracePt t="9613" x="1827213" y="2776538"/>
          <p14:tracePt t="9620" x="1835150" y="2794000"/>
          <p14:tracePt t="9626" x="1844675" y="2813050"/>
          <p14:tracePt t="9636" x="1844675" y="2820988"/>
          <p14:tracePt t="9656" x="1890713" y="2876550"/>
          <p14:tracePt t="9669" x="1936750" y="2903538"/>
          <p14:tracePt t="9678" x="1954213" y="2922588"/>
          <p14:tracePt t="9692" x="2009775" y="2976563"/>
          <p14:tracePt t="9705" x="2054225" y="3005138"/>
          <p14:tracePt t="9718" x="2073275" y="3022600"/>
          <p14:tracePt t="9729" x="2090738" y="3032125"/>
          <p14:tracePt t="9744" x="2127250" y="3041650"/>
          <p14:tracePt t="9759" x="2136775" y="3068638"/>
          <p14:tracePt t="9769" x="2163763" y="3078163"/>
          <p14:tracePt t="9781" x="2192338" y="3095625"/>
          <p14:tracePt t="9794" x="2228850" y="3114675"/>
          <p14:tracePt t="9803" x="2236788" y="3122613"/>
          <p14:tracePt t="9818" x="2255838" y="3151188"/>
          <p14:tracePt t="9829" x="2273300" y="3168650"/>
          <p14:tracePt t="9840" x="2328863" y="3214688"/>
          <p14:tracePt t="9851" x="2338388" y="3241675"/>
          <p14:tracePt t="9863" x="2365375" y="3297238"/>
          <p14:tracePt t="9877" x="2411413" y="3351213"/>
          <p14:tracePt t="9891" x="2419350" y="3387725"/>
          <p14:tracePt t="9904" x="2447925" y="3443288"/>
          <p14:tracePt t="9916" x="2457450" y="3460750"/>
          <p14:tracePt t="9929" x="2484438" y="3497263"/>
          <p14:tracePt t="9942" x="2547938" y="3560763"/>
          <p14:tracePt t="9956" x="2584450" y="3616325"/>
          <p14:tracePt t="9970" x="2640013" y="3662363"/>
          <p14:tracePt t="9984" x="2676525" y="3716338"/>
          <p14:tracePt t="9995" x="2703513" y="3762375"/>
          <p14:tracePt t="10008" x="2730500" y="3798888"/>
          <p14:tracePt t="10018" x="2740025" y="3816350"/>
          <p14:tracePt t="10029" x="2757488" y="3871913"/>
          <p14:tracePt t="10043" x="2767013" y="3898900"/>
          <p14:tracePt t="10054" x="2776538" y="3917950"/>
          <p14:tracePt t="10068" x="2786063" y="3954463"/>
          <p14:tracePt t="10081" x="2813050" y="4000500"/>
          <p14:tracePt t="10091" x="2830513" y="4017963"/>
          <p14:tracePt t="10102" x="2840038" y="4044950"/>
          <p14:tracePt t="10112" x="2840038" y="4064000"/>
          <p14:tracePt t="10122" x="2840038" y="4073525"/>
          <p14:tracePt t="10137" x="2849563" y="4090988"/>
          <p14:tracePt t="10149" x="2867025" y="4100513"/>
          <p14:tracePt t="10159" x="2876550" y="4137025"/>
          <p14:tracePt t="10171" x="2886075" y="4164013"/>
          <p14:tracePt t="10184" x="2903538" y="4183063"/>
          <p14:tracePt t="10199" x="2922588" y="4227513"/>
          <p14:tracePt t="10212" x="2940050" y="4283075"/>
          <p14:tracePt t="10222" x="2949575" y="4319588"/>
          <p14:tracePt t="10235" x="2968625" y="4356100"/>
          <p14:tracePt t="10249" x="2976563" y="4383088"/>
          <p14:tracePt t="10260" x="3005138" y="4429125"/>
          <p14:tracePt t="10280" x="3005138" y="4438650"/>
          <p14:tracePt t="10291" x="3022600" y="4492625"/>
          <p14:tracePt t="10302" x="3022600" y="4502150"/>
          <p14:tracePt t="10317" x="3032125" y="4519613"/>
          <p14:tracePt t="10332" x="3032125" y="4529138"/>
          <p14:tracePt t="10344" x="3041650" y="4529138"/>
          <p14:tracePt t="10835" x="3049588" y="4529138"/>
          <p14:tracePt t="10848" x="3078163" y="4511675"/>
          <p14:tracePt t="10857" x="3095625" y="4502150"/>
          <p14:tracePt t="10872" x="3122613" y="4475163"/>
          <p14:tracePt t="10880" x="3159125" y="4419600"/>
          <p14:tracePt t="10884" x="3168650" y="4392613"/>
          <p14:tracePt t="10894" x="3187700" y="4365625"/>
          <p14:tracePt t="10908" x="3195638" y="4329113"/>
          <p14:tracePt t="10937" x="3205163" y="4273550"/>
          <p14:tracePt t="10959" x="3205163" y="4210050"/>
          <p14:tracePt t="10970" x="3205163" y="4164013"/>
          <p14:tracePt t="10981" x="3205163" y="4146550"/>
          <p14:tracePt t="10995" x="3205163" y="4127500"/>
          <p14:tracePt t="11011" x="3205163" y="4110038"/>
          <p14:tracePt t="11026" x="3187700" y="4064000"/>
          <p14:tracePt t="11039" x="3187700" y="4054475"/>
          <p14:tracePt t="11055" x="3159125" y="4017963"/>
          <p14:tracePt t="11067" x="3132138" y="4008438"/>
          <p14:tracePt t="11079" x="3122613" y="3971925"/>
          <p14:tracePt t="11092" x="3095625" y="3963988"/>
          <p14:tracePt t="11106" x="3068638" y="3944938"/>
          <p14:tracePt t="11120" x="3041650" y="3927475"/>
          <p14:tracePt t="11137" x="3013075" y="3917950"/>
          <p14:tracePt t="11151" x="2959100" y="3889375"/>
          <p14:tracePt t="11164" x="2932113" y="3889375"/>
          <p14:tracePt t="11171" x="2922588" y="3889375"/>
          <p14:tracePt t="11185" x="2867025" y="3889375"/>
          <p14:tracePt t="11200" x="2822575" y="3889375"/>
          <p14:tracePt t="11216" x="2786063" y="3898900"/>
          <p14:tracePt t="11227" x="2749550" y="3908425"/>
          <p14:tracePt t="11241" x="2693988" y="3927475"/>
          <p14:tracePt t="11258" x="2657475" y="3944938"/>
          <p14:tracePt t="11270" x="2611438" y="3963988"/>
          <p14:tracePt t="11281" x="2593975" y="3971925"/>
          <p14:tracePt t="11295" x="2566988" y="4008438"/>
          <p14:tracePt t="11308" x="2547938" y="4017963"/>
          <p14:tracePt t="11321" x="2530475" y="4037013"/>
          <p14:tracePt t="11337" x="2511425" y="4054475"/>
          <p14:tracePt t="11349" x="2501900" y="4064000"/>
          <p14:tracePt t="11363" x="2484438" y="4100513"/>
          <p14:tracePt t="11377" x="2484438" y="4117975"/>
          <p14:tracePt t="11388" x="2484438" y="4146550"/>
          <p14:tracePt t="11394" x="2484438" y="4183063"/>
          <p14:tracePt t="11400" x="2484438" y="4191000"/>
          <p14:tracePt t="11404" x="2484438" y="4210050"/>
          <p14:tracePt t="11411" x="2484438" y="4219575"/>
          <p14:tracePt t="11419" x="2484438" y="4237038"/>
          <p14:tracePt t="11428" x="2484438" y="4264025"/>
          <p14:tracePt t="11437" x="2484438" y="4273550"/>
          <p14:tracePt t="11443" x="2493963" y="4292600"/>
          <p14:tracePt t="11451" x="2493963" y="4300538"/>
          <p14:tracePt t="11459" x="2501900" y="4319588"/>
          <p14:tracePt t="11464" x="2501900" y="4329113"/>
          <p14:tracePt t="11471" x="2520950" y="4356100"/>
          <p14:tracePt t="11477" x="2530475" y="4373563"/>
          <p14:tracePt t="11486" x="2530475" y="4383088"/>
          <p14:tracePt t="11499" x="2538413" y="4402138"/>
          <p14:tracePt t="11525" x="2557463" y="4446588"/>
          <p14:tracePt t="11536" x="2611438" y="4475163"/>
          <p14:tracePt t="11543" x="2630488" y="4483100"/>
          <p14:tracePt t="11555" x="2647950" y="4502150"/>
          <p14:tracePt t="11570" x="2713038" y="4556125"/>
          <p14:tracePt t="11578" x="2720975" y="4565650"/>
          <p14:tracePt t="11583" x="2740025" y="4575175"/>
          <p14:tracePt t="11592" x="2757488" y="4584700"/>
          <p14:tracePt t="11603" x="2776538" y="4602163"/>
          <p14:tracePt t="11611" x="2803525" y="4621213"/>
          <p14:tracePt t="11622" x="2813050" y="4621213"/>
          <p14:tracePt t="11635" x="2830513" y="4621213"/>
          <p14:tracePt t="11649" x="2840038" y="4621213"/>
          <p14:tracePt t="11660" x="2886075" y="4621213"/>
          <p14:tracePt t="11670" x="2903538" y="4621213"/>
          <p14:tracePt t="11682" x="2922588" y="4621213"/>
          <p14:tracePt t="11697" x="2959100" y="4621213"/>
          <p14:tracePt t="11710" x="3005138" y="4611688"/>
          <p14:tracePt t="11721" x="3032125" y="4575175"/>
          <p14:tracePt t="11733" x="3059113" y="4565650"/>
          <p14:tracePt t="11742" x="3078163" y="4556125"/>
          <p14:tracePt t="11754" x="3086100" y="4548188"/>
          <p14:tracePt t="11767" x="3105150" y="4538663"/>
          <p14:tracePt t="11776" x="3114675" y="4529138"/>
          <p14:tracePt t="11788" x="3122613" y="4529138"/>
          <p14:tracePt t="11804" x="3141663" y="4519613"/>
          <p14:tracePt t="11818" x="3151188" y="4511675"/>
          <p14:tracePt t="11831" x="3168650" y="4502150"/>
          <p14:tracePt t="11835" x="3178175" y="4492625"/>
          <p14:tracePt t="11845" x="3187700" y="4483100"/>
          <p14:tracePt t="11851" x="3195638" y="4475163"/>
          <p14:tracePt t="11857" x="3205163" y="4456113"/>
          <p14:tracePt t="11862" x="3224213" y="4438650"/>
          <p14:tracePt t="11873" x="3232150" y="4410075"/>
          <p14:tracePt t="11878" x="3241675" y="4392613"/>
          <p14:tracePt t="11883" x="3241675" y="4373563"/>
          <p14:tracePt t="11893" x="3251200" y="4365625"/>
          <p14:tracePt t="11898" x="3251200" y="4337050"/>
          <p14:tracePt t="11906" x="3251200" y="4319588"/>
          <p14:tracePt t="11926" x="3251200" y="4310063"/>
          <p14:tracePt t="11933" x="3251200" y="4300538"/>
          <p14:tracePt t="11940" x="3251200" y="4292600"/>
          <p14:tracePt t="11948" x="3251200" y="4283075"/>
          <p14:tracePt t="11951" x="3251200" y="4264025"/>
          <p14:tracePt t="11959" x="3251200" y="4256088"/>
          <p14:tracePt t="11970" x="3251200" y="4246563"/>
          <p14:tracePt t="11973" x="3241675" y="4237038"/>
          <p14:tracePt t="11981" x="3224213" y="4219575"/>
          <p14:tracePt t="11988" x="3205163" y="4210050"/>
          <p14:tracePt t="11995" x="3195638" y="4200525"/>
          <p14:tracePt t="11999" x="3178175" y="4191000"/>
          <p14:tracePt t="12010" x="3168650" y="4191000"/>
          <p14:tracePt t="12016" x="3151188" y="4173538"/>
          <p14:tracePt t="12021" x="3132138" y="4173538"/>
          <p14:tracePt t="12029" x="3122613" y="4173538"/>
          <p14:tracePt t="12042" x="3105150" y="4173538"/>
          <p14:tracePt t="12052" x="3095625" y="4173538"/>
          <p14:tracePt t="12068" x="3068638" y="4173538"/>
          <p14:tracePt t="12080" x="3049588" y="4173538"/>
          <p14:tracePt t="12091" x="3022600" y="4173538"/>
          <p14:tracePt t="12099" x="3013075" y="4173538"/>
          <p14:tracePt t="12109" x="3005138" y="4173538"/>
          <p14:tracePt t="12121" x="2995613" y="4173538"/>
          <p14:tracePt t="16324" x="2986088" y="4090988"/>
          <p14:tracePt t="16339" x="2940050" y="3871913"/>
          <p14:tracePt t="16353" x="2922588" y="3779838"/>
          <p14:tracePt t="16362" x="2859088" y="3589338"/>
          <p14:tracePt t="16365" x="2830513" y="3506788"/>
          <p14:tracePt t="16372" x="2803525" y="3424238"/>
          <p14:tracePt t="16380" x="2776538" y="3351213"/>
          <p14:tracePt t="16385" x="2740025" y="3305175"/>
          <p14:tracePt t="16395" x="2730500" y="3224213"/>
          <p14:tracePt t="16410" x="2676525" y="3105150"/>
          <p14:tracePt t="16425" x="2657475" y="2968625"/>
          <p14:tracePt t="16435" x="2603500" y="2803525"/>
          <p14:tracePt t="16447" x="2566988" y="2684463"/>
          <p14:tracePt t="16455" x="2547938" y="2630488"/>
          <p14:tracePt t="16464" x="2538413" y="2593975"/>
          <p14:tracePt t="16478" x="2501900" y="2511425"/>
          <p14:tracePt t="16482" x="2484438" y="2474913"/>
          <p14:tracePt t="16490" x="2474913" y="2447925"/>
          <p14:tracePt t="16499" x="2457450" y="2401888"/>
          <p14:tracePt t="16502" x="2447925" y="2392363"/>
          <p14:tracePt t="16512" x="2438400" y="2374900"/>
          <p14:tracePt t="16519" x="2428875" y="2355850"/>
          <p14:tracePt t="16524" x="2419350" y="2355850"/>
          <p14:tracePt t="16532" x="2401888" y="2346325"/>
          <p14:tracePt t="16540" x="2392363" y="2328863"/>
          <p14:tracePt t="16545" x="2382838" y="2319338"/>
          <p14:tracePt t="16552" x="2382838" y="2309813"/>
          <p14:tracePt t="16558" x="2374900" y="2301875"/>
          <p14:tracePt t="16566" x="2365375" y="2292350"/>
          <p14:tracePt t="16574" x="2355850" y="2282825"/>
          <p14:tracePt t="16581" x="2346325" y="2273300"/>
          <p14:tracePt t="16601" x="2309813" y="2265363"/>
          <p14:tracePt t="16616" x="2255838" y="2228850"/>
          <p14:tracePt t="16630" x="2200275" y="2200275"/>
          <p14:tracePt t="16644" x="2155825" y="2200275"/>
          <p14:tracePt t="16658" x="2082800" y="2200275"/>
          <p14:tracePt t="16663" x="2054225" y="2200275"/>
          <p14:tracePt t="16674" x="1981200" y="2200275"/>
          <p14:tracePt t="16690" x="1908175" y="2219325"/>
          <p14:tracePt t="16705" x="1835150" y="2255838"/>
          <p14:tracePt t="16714" x="1798638" y="2265363"/>
          <p14:tracePt t="16727" x="1762125" y="2265363"/>
          <p14:tracePt t="16741" x="1717675" y="2265363"/>
          <p14:tracePt t="16755" x="1698625" y="2273300"/>
          <p14:tracePt t="16768" x="1681163" y="2273300"/>
          <p14:tracePt t="16782" x="1662113" y="2273300"/>
          <p14:tracePt t="16796" x="1644650" y="2282825"/>
          <p14:tracePt t="16806" x="1635125" y="2282825"/>
          <p14:tracePt t="16820" x="1625600" y="2292350"/>
          <p14:tracePt t="16841" x="1606550" y="2301875"/>
          <p14:tracePt t="16854" x="1606550" y="2319338"/>
          <p14:tracePt t="18159" x="1616075" y="2319338"/>
          <p14:tracePt t="18166" x="1635125" y="2319338"/>
          <p14:tracePt t="18171" x="1652588" y="2319338"/>
          <p14:tracePt t="18190" x="1698625" y="2309813"/>
          <p14:tracePt t="18194" x="1717675" y="2309813"/>
          <p14:tracePt t="18196" x="1744663" y="2301875"/>
          <p14:tracePt t="18205" x="1762125" y="2301875"/>
          <p14:tracePt t="18215" x="1790700" y="2301875"/>
          <p14:tracePt t="18217" x="1827213" y="2301875"/>
          <p14:tracePt t="18227" x="1854200" y="2301875"/>
          <p14:tracePt t="18232" x="1890713" y="2301875"/>
          <p14:tracePt t="18238" x="1908175" y="2301875"/>
          <p14:tracePt t="18248" x="1954213" y="2309813"/>
          <p14:tracePt t="18251" x="1963738" y="2309813"/>
          <p14:tracePt t="18280" x="2054225" y="2328863"/>
          <p14:tracePt t="18288" x="2082800" y="2328863"/>
          <p14:tracePt t="18298" x="2090738" y="2328863"/>
          <p14:tracePt t="18311" x="2109788" y="2338388"/>
          <p14:tracePt t="18317" x="2119313" y="2338388"/>
          <p14:tracePt t="18320" x="2136775" y="2346325"/>
          <p14:tracePt t="18329" x="2146300" y="2346325"/>
          <p14:tracePt t="18338" x="2173288" y="2355850"/>
          <p14:tracePt t="18341" x="2192338" y="2365375"/>
          <p14:tracePt t="18349" x="2200275" y="2365375"/>
          <p14:tracePt t="18358" x="2219325" y="2374900"/>
          <p14:tracePt t="18363" x="2255838" y="2382838"/>
          <p14:tracePt t="18371" x="2273300" y="2382838"/>
          <p14:tracePt t="18375" x="2282825" y="2392363"/>
          <p14:tracePt t="18384" x="2301875" y="2392363"/>
          <p14:tracePt t="18390" x="2319338" y="2392363"/>
          <p14:tracePt t="18396" x="2328863" y="2411413"/>
          <p14:tracePt t="18405" x="2338388" y="2411413"/>
          <p14:tracePt t="18410" x="2355850" y="2419350"/>
          <p14:tracePt t="18442" x="2382838" y="2428875"/>
          <p14:tracePt t="18458" x="2419350" y="2447925"/>
          <p14:tracePt t="18466" x="2438400" y="2455863"/>
          <p14:tracePt t="18471" x="2447925" y="2465388"/>
          <p14:tracePt t="18487" x="2457450" y="2465388"/>
          <p14:tracePt t="18495" x="2465388" y="2474913"/>
          <p14:tracePt t="18500" x="2474913" y="2492375"/>
          <p14:tracePt t="18510" x="2484438" y="2501900"/>
          <p14:tracePt t="18531" x="2520950" y="2528888"/>
          <p14:tracePt t="18544" x="2538413" y="2547938"/>
          <p14:tracePt t="18551" x="2557463" y="2574925"/>
          <p14:tracePt t="18563" x="2574925" y="2601913"/>
          <p14:tracePt t="18578" x="2611438" y="2657475"/>
          <p14:tracePt t="18590" x="2630488" y="2684463"/>
          <p14:tracePt t="18598" x="2647950" y="2720975"/>
          <p14:tracePt t="18608" x="2657475" y="2740025"/>
          <p14:tracePt t="18621" x="2676525" y="2794000"/>
          <p14:tracePt t="18634" x="2684463" y="2803525"/>
          <p14:tracePt t="18636" x="2703513" y="2820988"/>
          <p14:tracePt t="18644" x="2713038" y="2830513"/>
          <p14:tracePt t="18653" x="2720975" y="2840038"/>
          <p14:tracePt t="18658" x="2720975" y="2849563"/>
          <p14:tracePt t="18665" x="2730500" y="2876550"/>
          <p14:tracePt t="18675" x="2730500" y="2886075"/>
          <p14:tracePt t="18679" x="2740025" y="2894013"/>
          <p14:tracePt t="18694" x="2740025" y="2903538"/>
          <p14:tracePt t="18699" x="2749550" y="2913063"/>
          <p14:tracePt t="18707" x="2757488" y="2922588"/>
          <p14:tracePt t="18714" x="2757488" y="2930525"/>
          <p14:tracePt t="18720" x="2767013" y="2959100"/>
          <p14:tracePt t="18728" x="2767013" y="2968625"/>
          <p14:tracePt t="18735" x="2786063" y="2986088"/>
          <p14:tracePt t="18749" x="2794000" y="3005138"/>
          <p14:tracePt t="18768" x="2813050" y="3068638"/>
          <p14:tracePt t="18801" x="2849563" y="3178175"/>
          <p14:tracePt t="18824" x="2895600" y="3251200"/>
          <p14:tracePt t="18846" x="2903538" y="3287713"/>
          <p14:tracePt t="18868" x="2903538" y="3324225"/>
          <p14:tracePt t="18889" x="2922588" y="3360738"/>
          <p14:tracePt t="18910" x="2932113" y="3387725"/>
          <p14:tracePt t="18933" x="2940050" y="3414713"/>
          <p14:tracePt t="18956" x="2949575" y="3460750"/>
          <p14:tracePt t="18980" x="2968625" y="3497263"/>
          <p14:tracePt t="19004" x="2976563" y="3533775"/>
          <p14:tracePt t="19024" x="2976563" y="3579813"/>
          <p14:tracePt t="19040" x="2986088" y="3625850"/>
          <p14:tracePt t="19053" x="2986088" y="3652838"/>
          <p14:tracePt t="19067" x="2986088" y="3670300"/>
          <p14:tracePt t="19081" x="2986088" y="3679825"/>
          <p14:tracePt t="19094" x="2986088" y="3716338"/>
          <p14:tracePt t="19107" x="2986088" y="3735388"/>
          <p14:tracePt t="19116" x="2986088" y="3762375"/>
          <p14:tracePt t="19129" x="2986088" y="3789363"/>
          <p14:tracePt t="19145" x="2986088" y="3816350"/>
          <p14:tracePt t="19158" x="2986088" y="3835400"/>
          <p14:tracePt t="19164" x="2986088" y="3844925"/>
          <p14:tracePt t="19172" x="2986088" y="3852863"/>
          <p14:tracePt t="19197" x="2986088" y="3871913"/>
          <p14:tracePt t="19207" x="2986088" y="3881438"/>
          <p14:tracePt t="19261" x="2986088" y="3889375"/>
          <p14:tracePt t="19563" x="2986088" y="3844925"/>
          <p14:tracePt t="19570" x="2959100" y="3706813"/>
          <p14:tracePt t="19578" x="2940050" y="3633788"/>
          <p14:tracePt t="19603" x="2867025" y="3414713"/>
          <p14:tracePt t="19613" x="2813050" y="3224213"/>
          <p14:tracePt t="19632" x="2676525" y="2940050"/>
          <p14:tracePt t="19649" x="2620963" y="2803525"/>
          <p14:tracePt t="19660" x="2557463" y="2693988"/>
          <p14:tracePt t="19669" x="2547938" y="2657475"/>
          <p14:tracePt t="19683" x="2501900" y="2574925"/>
          <p14:tracePt t="19700" x="2465388" y="2511425"/>
          <p14:tracePt t="19712" x="2401888" y="2419350"/>
          <p14:tracePt t="19723" x="2365375" y="2374900"/>
          <p14:tracePt t="19734" x="2346325" y="2365375"/>
          <p14:tracePt t="19748" x="2309813" y="2328863"/>
          <p14:tracePt t="19762" x="2228850" y="2265363"/>
          <p14:tracePt t="19771" x="2209800" y="2246313"/>
          <p14:tracePt t="19784" x="2182813" y="2236788"/>
          <p14:tracePt t="19794" x="2155825" y="2228850"/>
          <p14:tracePt t="19806" x="2127250" y="2219325"/>
          <p14:tracePt t="19819" x="2109788" y="2209800"/>
          <p14:tracePt t="19832" x="2046288" y="2173288"/>
          <p14:tracePt t="19844" x="2017713" y="2173288"/>
          <p14:tracePt t="19856" x="2000250" y="2155825"/>
          <p14:tracePt t="19869" x="1954213" y="2155825"/>
          <p14:tracePt t="19883" x="1908175" y="2155825"/>
          <p14:tracePt t="19895" x="1835150" y="2155825"/>
          <p14:tracePt t="19907" x="1781175" y="2163763"/>
          <p14:tracePt t="19920" x="1744663" y="2173288"/>
          <p14:tracePt t="19930" x="1725613" y="2173288"/>
          <p14:tracePt t="19945" x="1689100" y="2173288"/>
          <p14:tracePt t="19959" x="1681163" y="2173288"/>
          <p14:tracePt t="19973" x="1652588" y="2192338"/>
          <p14:tracePt t="19985" x="1635125" y="2192338"/>
          <p14:tracePt t="19996" x="1606550" y="2200275"/>
          <p14:tracePt t="20003" x="1598613" y="2200275"/>
          <p14:tracePt t="20008" x="1589088" y="2219325"/>
          <p14:tracePt t="20018" x="1562100" y="2236788"/>
          <p14:tracePt t="20020" x="1562100" y="2246313"/>
          <p14:tracePt t="20033" x="1533525" y="2273300"/>
          <p14:tracePt t="20044" x="1506538" y="2309813"/>
          <p14:tracePt t="20065" x="1479550" y="2401888"/>
          <p14:tracePt t="20086" x="1452563" y="2474913"/>
          <p14:tracePt t="20103" x="1433513" y="2501900"/>
          <p14:tracePt t="20121" x="1423988" y="2520950"/>
          <p14:tracePt t="20148" x="1416050" y="2557463"/>
          <p14:tracePt t="20172" x="1406525" y="2584450"/>
          <p14:tracePt t="20195" x="1406525" y="2611438"/>
          <p14:tracePt t="20218" x="1406525" y="2647950"/>
          <p14:tracePt t="20536" x="1397000" y="2674938"/>
          <p14:tracePt t="20550" x="1387475" y="2776538"/>
          <p14:tracePt t="20575" x="1387475" y="2867025"/>
          <p14:tracePt t="20590" x="1387475" y="2922588"/>
          <p14:tracePt t="20603" x="1387475" y="2986088"/>
          <p14:tracePt t="20609" x="1387475" y="3005138"/>
          <p14:tracePt t="20616" x="1387475" y="3022600"/>
          <p14:tracePt t="20629" x="1397000" y="3086100"/>
          <p14:tracePt t="20633" x="1406525" y="3105150"/>
          <p14:tracePt t="20642" x="1406525" y="3122613"/>
          <p14:tracePt t="20649" x="1416050" y="3141663"/>
          <p14:tracePt t="20654" x="1423988" y="3168650"/>
          <p14:tracePt t="20662" x="1423988" y="3178175"/>
          <p14:tracePt t="20668" x="1433513" y="3195638"/>
          <p14:tracePt t="20677" x="1433513" y="3205163"/>
          <p14:tracePt t="20682" x="1443038" y="3214688"/>
          <p14:tracePt t="20692" x="1452563" y="3260725"/>
          <p14:tracePt t="20695" x="1452563" y="3268663"/>
          <p14:tracePt t="20702" x="1460500" y="3297238"/>
          <p14:tracePt t="20710" x="1460500" y="3314700"/>
          <p14:tracePt t="20718" x="1470025" y="3351213"/>
          <p14:tracePt t="20726" x="1470025" y="3378200"/>
          <p14:tracePt t="20732" x="1470025" y="3414713"/>
          <p14:tracePt t="20747" x="1497013" y="3470275"/>
          <p14:tracePt t="20754" x="1506538" y="3506788"/>
          <p14:tracePt t="20760" x="1506538" y="3524250"/>
          <p14:tracePt t="20766" x="1506538" y="3543300"/>
          <p14:tracePt t="20780" x="1516063" y="3560763"/>
          <p14:tracePt t="20787" x="1516063" y="3570288"/>
          <p14:tracePt t="20795" x="1525588" y="3589338"/>
          <p14:tracePt t="20807" x="1525588" y="3597275"/>
          <p14:tracePt t="20824" x="1543050" y="3643313"/>
          <p14:tracePt t="20829" x="1552575" y="3662363"/>
          <p14:tracePt t="20842" x="1589088" y="3679825"/>
          <p14:tracePt t="20852" x="1598613" y="3679825"/>
          <p14:tracePt t="20857" x="1606550" y="3706813"/>
          <p14:tracePt t="20862" x="1606550" y="3716338"/>
          <p14:tracePt t="20884" x="1644650" y="3752850"/>
          <p14:tracePt t="20891" x="1652588" y="3771900"/>
          <p14:tracePt t="20898" x="1652588" y="3779838"/>
          <p14:tracePt t="20903" x="1671638" y="3789363"/>
          <p14:tracePt t="20914" x="1671638" y="3798888"/>
          <p14:tracePt t="20925" x="1681163" y="3798888"/>
          <p14:tracePt t="20935" x="1689100" y="3816350"/>
          <p14:tracePt t="20940" x="1698625" y="3825875"/>
          <p14:tracePt t="20946" x="1708150" y="3835400"/>
          <p14:tracePt t="20954" x="1717675" y="3844925"/>
          <p14:tracePt t="20962" x="1725613" y="3862388"/>
          <p14:tracePt t="20966" x="1771650" y="3889375"/>
          <p14:tracePt t="20975" x="1790700" y="3908425"/>
          <p14:tracePt t="20984" x="1808163" y="3917950"/>
          <p14:tracePt t="20989" x="1835150" y="3944938"/>
          <p14:tracePt t="20995" x="1881188" y="3963988"/>
          <p14:tracePt t="21002" x="1900238" y="3981450"/>
          <p14:tracePt t="21009" x="1927225" y="4000500"/>
          <p14:tracePt t="21016" x="1944688" y="4008438"/>
          <p14:tracePt t="21022" x="1963738" y="4017963"/>
          <p14:tracePt t="21028" x="1981200" y="4027488"/>
          <p14:tracePt t="21038" x="1990725" y="4037013"/>
          <p14:tracePt t="21055" x="2054225" y="4064000"/>
          <p14:tracePt t="21070" x="2090738" y="4110038"/>
          <p14:tracePt t="21082" x="2119313" y="4127500"/>
          <p14:tracePt t="21093" x="2146300" y="4137025"/>
          <p14:tracePt t="21099" x="2163763" y="4146550"/>
          <p14:tracePt t="21105" x="2173288" y="4146550"/>
          <p14:tracePt t="21113" x="2182813" y="4154488"/>
          <p14:tracePt t="21126" x="2200275" y="4164013"/>
          <p14:tracePt t="21138" x="2236788" y="4191000"/>
          <p14:tracePt t="21148" x="2255838" y="4191000"/>
          <p14:tracePt t="21155" x="2265363" y="4200525"/>
          <p14:tracePt t="21160" x="2282825" y="4210050"/>
          <p14:tracePt t="21166" x="2301875" y="4210050"/>
          <p14:tracePt t="21175" x="2328863" y="4219575"/>
          <p14:tracePt t="21183" x="2355850" y="4227513"/>
          <p14:tracePt t="21193" x="2401888" y="4246563"/>
          <p14:tracePt t="21202" x="2428875" y="4256088"/>
          <p14:tracePt t="21209" x="2457450" y="4256088"/>
          <p14:tracePt t="21215" x="2474913" y="4273550"/>
          <p14:tracePt t="21224" x="2501900" y="4273550"/>
          <p14:tracePt t="21233" x="2538413" y="4292600"/>
          <p14:tracePt t="21242" x="2584450" y="4300538"/>
          <p14:tracePt t="21251" x="2603500" y="4300538"/>
          <p14:tracePt t="21258" x="2630488" y="4300538"/>
          <p14:tracePt t="21264" x="2657475" y="4310063"/>
          <p14:tracePt t="21273" x="2667000" y="4310063"/>
          <p14:tracePt t="21279" x="2684463" y="4310063"/>
          <p14:tracePt t="21286" x="2703513" y="4310063"/>
          <p14:tracePt t="21302" x="2730500" y="4310063"/>
          <p14:tracePt t="21320" x="2740025" y="4310063"/>
          <p14:tracePt t="21338" x="2749550" y="4310063"/>
          <p14:tracePt t="21646" x="2713038" y="4310063"/>
          <p14:tracePt t="21653" x="2603500" y="4310063"/>
          <p14:tracePt t="21660" x="2457450" y="4310063"/>
          <p14:tracePt t="21677" x="2292350" y="4300538"/>
          <p14:tracePt t="21684" x="2173288" y="4273550"/>
          <p14:tracePt t="21689" x="2082800" y="4246563"/>
          <p14:tracePt t="21695" x="2017713" y="4237038"/>
          <p14:tracePt t="21702" x="1936750" y="4210050"/>
          <p14:tracePt t="21712" x="1854200" y="4154488"/>
          <p14:tracePt t="21727" x="1662113" y="4081463"/>
          <p14:tracePt t="21733" x="1598613" y="4017963"/>
          <p14:tracePt t="21747" x="1479550" y="3898900"/>
          <p14:tracePt t="21760" x="1350963" y="3752850"/>
          <p14:tracePt t="21766" x="1333500" y="3706813"/>
          <p14:tracePt t="21773" x="1306513" y="3670300"/>
          <p14:tracePt t="21779" x="1277938" y="3625850"/>
          <p14:tracePt t="21788" x="1270000" y="3597275"/>
          <p14:tracePt t="21806" x="1241425" y="3524250"/>
          <p14:tracePt t="21817" x="1223963" y="3479800"/>
          <p14:tracePt t="21826" x="1196975" y="3360738"/>
          <p14:tracePt t="21833" x="1196975" y="3305175"/>
          <p14:tracePt t="21841" x="1196975" y="3251200"/>
          <p14:tracePt t="21848" x="1196975" y="3178175"/>
          <p14:tracePt t="21855" x="1196975" y="3122613"/>
          <p14:tracePt t="21869" x="1196975" y="3041650"/>
          <p14:tracePt t="21881" x="1196975" y="3022600"/>
          <p14:tracePt t="21890" x="1196975" y="2995613"/>
          <p14:tracePt t="21896" x="1196975" y="2986088"/>
          <p14:tracePt t="21903" x="1196975" y="2959100"/>
          <p14:tracePt t="21912" x="1204913" y="2949575"/>
          <p14:tracePt t="21919" x="1214438" y="2922588"/>
          <p14:tracePt t="21925" x="1223963" y="2894013"/>
          <p14:tracePt t="21938" x="1241425" y="2840038"/>
          <p14:tracePt t="21949" x="1260475" y="2813050"/>
          <p14:tracePt t="21954" x="1270000" y="2794000"/>
          <p14:tracePt t="21966" x="1287463" y="2767013"/>
          <p14:tracePt t="21980" x="1287463" y="2747963"/>
          <p14:tracePt t="21997" x="1296988" y="2720975"/>
          <p14:tracePt t="22007" x="1314450" y="2674938"/>
          <p14:tracePt t="22013" x="1323975" y="2657475"/>
          <p14:tracePt t="22022" x="1343025" y="2638425"/>
          <p14:tracePt t="22027" x="1350963" y="2620963"/>
          <p14:tracePt t="22035" x="1360488" y="2601913"/>
          <p14:tracePt t="22041" x="1379538" y="2593975"/>
          <p14:tracePt t="22049" x="1379538" y="2584450"/>
          <p14:tracePt t="22069" x="1387475" y="2574925"/>
          <p14:tracePt t="22082" x="1397000" y="2574925"/>
          <p14:tracePt t="22095" x="1406525" y="2565400"/>
          <p14:tracePt t="22105" x="1416050" y="2557463"/>
          <p14:tracePt t="22122" x="1443038" y="2538413"/>
          <p14:tracePt t="22134" x="1479550" y="2520950"/>
          <p14:tracePt t="22511" x="1479550" y="2538413"/>
          <p14:tracePt t="22518" x="1479550" y="2565400"/>
          <p14:tracePt t="22525" x="1479550" y="2584450"/>
          <p14:tracePt t="22538" x="1479550" y="2647950"/>
          <p14:tracePt t="22555" x="1489075" y="2720975"/>
          <p14:tracePt t="22561" x="1497013" y="2740025"/>
          <p14:tracePt t="22570" x="1497013" y="2767013"/>
          <p14:tracePt t="22576" x="1506538" y="2784475"/>
          <p14:tracePt t="22583" x="1516063" y="2830513"/>
          <p14:tracePt t="22591" x="1525588" y="2857500"/>
          <p14:tracePt t="22596" x="1533525" y="2894013"/>
          <p14:tracePt t="22604" x="1543050" y="2930525"/>
          <p14:tracePt t="22612" x="1543050" y="2949575"/>
          <p14:tracePt t="22616" x="1552575" y="2976563"/>
          <p14:tracePt t="22625" x="1552575" y="2986088"/>
          <p14:tracePt t="22634" x="1570038" y="3013075"/>
          <p14:tracePt t="22637" x="1570038" y="3022600"/>
          <p14:tracePt t="22645" x="1579563" y="3041650"/>
          <p14:tracePt t="22654" x="1579563" y="3049588"/>
          <p14:tracePt t="22657" x="1589088" y="3059113"/>
          <p14:tracePt t="22674" x="1598613" y="3068638"/>
          <p14:tracePt t="22678" x="1598613" y="3078163"/>
          <p14:tracePt t="22686" x="1606550" y="3105150"/>
          <p14:tracePt t="22695" x="1606550" y="3114675"/>
          <p14:tracePt t="22699" x="1616075" y="3132138"/>
          <p14:tracePt t="22710" x="1616075" y="3141663"/>
          <p14:tracePt t="22725" x="1625600" y="3159125"/>
          <p14:tracePt t="22738" x="1644650" y="3205163"/>
          <p14:tracePt t="22745" x="1644650" y="3214688"/>
          <p14:tracePt t="22751" x="1662113" y="3232150"/>
          <p14:tracePt t="22754" x="1662113" y="3241675"/>
          <p14:tracePt t="22762" x="1671638" y="3251200"/>
          <p14:tracePt t="22769" x="1681163" y="3268663"/>
          <p14:tracePt t="22776" x="1681163" y="3278188"/>
          <p14:tracePt t="22782" x="1689100" y="3287713"/>
          <p14:tracePt t="22790" x="1689100" y="3297238"/>
          <p14:tracePt t="22798" x="1689100" y="3305175"/>
          <p14:tracePt t="22804" x="1698625" y="3314700"/>
          <p14:tracePt t="22810" x="1708150" y="3324225"/>
          <p14:tracePt t="22821" x="1717675" y="3333750"/>
          <p14:tracePt t="22824" x="1725613" y="3351213"/>
          <p14:tracePt t="22832" x="1744663" y="3370263"/>
          <p14:tracePt t="22847" x="1754188" y="3378200"/>
          <p14:tracePt t="22869" x="1771650" y="3406775"/>
          <p14:tracePt t="22880" x="1781175" y="3414713"/>
          <p14:tracePt t="22893" x="1781175" y="3433763"/>
          <p14:tracePt t="22904" x="1798638" y="3443288"/>
          <p14:tracePt t="22914" x="1827213" y="3470275"/>
          <p14:tracePt t="22923" x="1835150" y="3479800"/>
          <p14:tracePt t="22932" x="1854200" y="3487738"/>
          <p14:tracePt t="22939" x="1871663" y="3516313"/>
          <p14:tracePt t="22942" x="1890713" y="3543300"/>
          <p14:tracePt t="22947" x="1917700" y="3552825"/>
          <p14:tracePt t="22957" x="1944688" y="3570288"/>
          <p14:tracePt t="22962" x="1963738" y="3579813"/>
          <p14:tracePt t="22968" x="1963738" y="3589338"/>
          <p14:tracePt t="22975" x="1981200" y="3597275"/>
          <p14:tracePt t="22985" x="2017713" y="3625850"/>
          <p14:tracePt t="22988" x="2017713" y="3633788"/>
          <p14:tracePt t="22997" x="2036763" y="3643313"/>
          <p14:tracePt t="23004" x="2054225" y="3652838"/>
          <p14:tracePt t="23018" x="2073275" y="3662363"/>
          <p14:tracePt t="23026" x="2073275" y="3670300"/>
          <p14:tracePt t="23029" x="2090738" y="3679825"/>
          <p14:tracePt t="23037" x="2109788" y="3679825"/>
          <p14:tracePt t="23048" x="2109788" y="3689350"/>
          <p14:tracePt t="23055" x="2119313" y="3698875"/>
          <p14:tracePt t="23056" x="2136775" y="3706813"/>
          <p14:tracePt t="23066" x="2146300" y="3716338"/>
          <p14:tracePt t="23075" x="2163763" y="3725863"/>
          <p14:tracePt t="23078" x="2173288" y="3735388"/>
          <p14:tracePt t="23085" x="2200275" y="3743325"/>
          <p14:tracePt t="23093" x="2209800" y="3752850"/>
          <p14:tracePt t="23139" x="2246313" y="3798888"/>
          <p14:tracePt t="23157" x="2282825" y="3825875"/>
          <p14:tracePt t="23178" x="2292350" y="3844925"/>
          <p14:tracePt t="23202" x="2328863" y="3871913"/>
          <p14:tracePt t="23226" x="2419350" y="3944938"/>
          <p14:tracePt t="23248" x="2501900" y="4008438"/>
          <p14:tracePt t="23265" x="2603500" y="4054475"/>
          <p14:tracePt t="23278" x="2647950" y="4081463"/>
          <p14:tracePt t="23287" x="2693988" y="4110038"/>
          <p14:tracePt t="23297" x="2703513" y="4110038"/>
          <p14:tracePt t="23309" x="2720975" y="4117975"/>
          <p14:tracePt t="23321" x="2730500" y="4117975"/>
          <p14:tracePt t="23334" x="2740025" y="4127500"/>
          <p14:tracePt t="23346" x="2749550" y="4127500"/>
          <p14:tracePt t="23361" x="2776538" y="4146550"/>
          <p14:tracePt t="23372" x="2803525" y="4173538"/>
          <p14:tracePt t="26214" x="2803525" y="4200525"/>
          <p14:tracePt t="26222" x="2813050" y="4227513"/>
          <p14:tracePt t="26229" x="2813050" y="4273550"/>
          <p14:tracePt t="26243" x="2822575" y="4310063"/>
          <p14:tracePt t="26250" x="2830513" y="4329113"/>
          <p14:tracePt t="26251" x="2830513" y="4337050"/>
          <p14:tracePt t="26260" x="2840038" y="4365625"/>
          <p14:tracePt t="26268" x="2840038" y="4373563"/>
          <p14:tracePt t="26290" x="2840038" y="4383088"/>
          <p14:tracePt t="26305" x="2849563" y="4419600"/>
          <p14:tracePt t="26309" x="2859088" y="4429125"/>
          <p14:tracePt t="26313" x="2867025" y="4446588"/>
          <p14:tracePt t="26330" x="2867025" y="4456113"/>
          <p14:tracePt t="26333" x="2895600" y="4465638"/>
          <p14:tracePt t="26356" x="2932113" y="4492625"/>
          <p14:tracePt t="26369" x="2959100" y="4548188"/>
          <p14:tracePt t="26374" x="2995613" y="4556125"/>
          <p14:tracePt t="26375" x="3013075" y="4575175"/>
          <p14:tracePt t="26383" x="3022600" y="4584700"/>
          <p14:tracePt t="26393" x="3041650" y="4592638"/>
          <p14:tracePt t="26406" x="3041650" y="4602163"/>
          <p14:tracePt t="26410" x="3049588" y="4611688"/>
          <p14:tracePt t="26426" x="3068638" y="4629150"/>
          <p14:tracePt t="26439" x="3078163" y="4629150"/>
          <p14:tracePt t="26447" x="3078163" y="4638675"/>
          <p14:tracePt t="26454" x="3086100" y="4638675"/>
          <p14:tracePt t="26467" x="3095625" y="4638675"/>
          <p14:tracePt t="26474" x="3105150" y="4638675"/>
          <p14:tracePt t="26493" x="3114675" y="4638675"/>
          <p14:tracePt t="26500" x="3122613" y="4638675"/>
          <p14:tracePt t="26515" x="3151188" y="4638675"/>
          <p14:tracePt t="26520" x="3159125" y="4621213"/>
          <p14:tracePt t="26528" x="3168650" y="4611688"/>
          <p14:tracePt t="26537" x="3178175" y="4592638"/>
          <p14:tracePt t="26542" x="3187700" y="4584700"/>
          <p14:tracePt t="26576" x="3195638" y="4575175"/>
          <p14:tracePt t="27227" x="3214688" y="4556125"/>
          <p14:tracePt t="27235" x="3224213" y="4538663"/>
          <p14:tracePt t="27240" x="3241675" y="4529138"/>
          <p14:tracePt t="27252" x="3260725" y="4492625"/>
          <p14:tracePt t="27262" x="3297238" y="4429125"/>
          <p14:tracePt t="27265" x="3306763" y="4410075"/>
          <p14:tracePt t="27271" x="3314700" y="4392613"/>
          <p14:tracePt t="27283" x="3314700" y="4365625"/>
          <p14:tracePt t="27297" x="3314700" y="4337050"/>
          <p14:tracePt t="27309" x="3314700" y="4319588"/>
          <p14:tracePt t="27313" x="3314700" y="4292600"/>
          <p14:tracePt t="27321" x="3314700" y="4283075"/>
          <p14:tracePt t="27325" x="3314700" y="4264025"/>
          <p14:tracePt t="27344" x="3314700" y="4227513"/>
          <p14:tracePt t="27353" x="3314700" y="4200525"/>
          <p14:tracePt t="27356" x="3306763" y="4183063"/>
          <p14:tracePt t="27360" x="3306763" y="4154488"/>
          <p14:tracePt t="27369" x="3278188" y="4146550"/>
          <p14:tracePt t="27375" x="3270250" y="4100513"/>
          <p14:tracePt t="27383" x="3260725" y="4090988"/>
          <p14:tracePt t="27389" x="3260725" y="4073525"/>
          <p14:tracePt t="27399" x="3251200" y="4054475"/>
          <p14:tracePt t="27402" x="3241675" y="4044950"/>
          <p14:tracePt t="27410" x="3232150" y="4044950"/>
          <p14:tracePt t="27416" x="3224213" y="4027488"/>
          <p14:tracePt t="27423" x="3224213" y="4008438"/>
          <p14:tracePt t="27431" x="3214688" y="4000500"/>
          <p14:tracePt t="27451" x="3205163" y="3990975"/>
          <p14:tracePt t="27468" x="3205163" y="3981450"/>
          <p14:tracePt t="27481" x="3195638" y="3981450"/>
          <p14:tracePt t="27488" x="3187700" y="3963988"/>
          <p14:tracePt t="27497" x="3187700" y="3954463"/>
          <p14:tracePt t="27509" x="3159125" y="3954463"/>
          <p14:tracePt t="27521" x="3132138" y="3944938"/>
          <p14:tracePt t="27533" x="3114675" y="3927475"/>
          <p14:tracePt t="27540" x="3086100" y="3917950"/>
          <p14:tracePt t="27553" x="3068638" y="3917950"/>
          <p14:tracePt t="27568" x="3041650" y="3917950"/>
          <p14:tracePt t="27580" x="2995613" y="3917950"/>
          <p14:tracePt t="27591" x="2940050" y="3917950"/>
          <p14:tracePt t="27604" x="2903538" y="3917950"/>
          <p14:tracePt t="27616" x="2886075" y="3935413"/>
          <p14:tracePt t="27629" x="2840038" y="3954463"/>
          <p14:tracePt t="27641" x="2813050" y="3971925"/>
          <p14:tracePt t="27654" x="2794000" y="3990975"/>
          <p14:tracePt t="27666" x="2749550" y="4027488"/>
          <p14:tracePt t="27675" x="2740025" y="4037013"/>
          <p14:tracePt t="27685" x="2720975" y="4054475"/>
          <p14:tracePt t="27701" x="2684463" y="4100513"/>
          <p14:tracePt t="27713" x="2657475" y="4146550"/>
          <p14:tracePt t="27725" x="2647950" y="4164013"/>
          <p14:tracePt t="27734" x="2647950" y="4173538"/>
          <p14:tracePt t="27747" x="2647950" y="4200525"/>
          <p14:tracePt t="27759" x="2647950" y="4227513"/>
          <p14:tracePt t="27770" x="2647950" y="4264025"/>
          <p14:tracePt t="27782" x="2647950" y="4300538"/>
          <p14:tracePt t="27791" x="2647950" y="4329113"/>
          <p14:tracePt t="27801" x="2647950" y="4346575"/>
          <p14:tracePt t="27816" x="2657475" y="4373563"/>
          <p14:tracePt t="27830" x="2667000" y="4429125"/>
          <p14:tracePt t="27842" x="2667000" y="4438650"/>
          <p14:tracePt t="27851" x="2684463" y="4456113"/>
          <p14:tracePt t="27865" x="2693988" y="4475163"/>
          <p14:tracePt t="27878" x="2713038" y="4492625"/>
          <p14:tracePt t="27890" x="2757488" y="4529138"/>
          <p14:tracePt t="27904" x="2813050" y="4548188"/>
          <p14:tracePt t="27915" x="2859088" y="4565650"/>
          <p14:tracePt t="27927" x="2903538" y="4584700"/>
          <p14:tracePt t="27940" x="2949575" y="4602163"/>
          <p14:tracePt t="27955" x="3022600" y="4611688"/>
          <p14:tracePt t="27969" x="3086100" y="4611688"/>
          <p14:tracePt t="27978" x="3141663" y="4621213"/>
          <p14:tracePt t="27990" x="3187700" y="4621213"/>
          <p14:tracePt t="28004" x="3205163" y="4621213"/>
          <p14:tracePt t="28017" x="3214688" y="4621213"/>
          <p14:tracePt t="30158" x="3195638" y="4621213"/>
          <p14:tracePt t="30167" x="3168650" y="4611688"/>
          <p14:tracePt t="30172" x="3122613" y="4584700"/>
          <p14:tracePt t="30190" x="3022600" y="4511675"/>
          <p14:tracePt t="30197" x="2959100" y="4492625"/>
          <p14:tracePt t="30205" x="2922588" y="4456113"/>
          <p14:tracePt t="30214" x="2876550" y="4438650"/>
          <p14:tracePt t="30217" x="2813050" y="4383088"/>
          <p14:tracePt t="30226" x="2767013" y="4356100"/>
          <p14:tracePt t="30251" x="2584450" y="4256088"/>
          <p14:tracePt t="30269" x="2511425" y="4237038"/>
          <p14:tracePt t="30275" x="2447925" y="4219575"/>
          <p14:tracePt t="30282" x="2401888" y="4210050"/>
          <p14:tracePt t="30286" x="2374900" y="4191000"/>
          <p14:tracePt t="30293" x="2355850" y="4191000"/>
          <p14:tracePt t="30301" x="2346325" y="4191000"/>
          <p14:tracePt t="30312" x="2309813" y="4173538"/>
          <p14:tracePt t="30315" x="2301875" y="4173538"/>
          <p14:tracePt t="30322" x="2282825" y="4164013"/>
          <p14:tracePt t="30346" x="2236788" y="4154488"/>
          <p14:tracePt t="30357" x="2209800" y="4154488"/>
          <p14:tracePt t="30368" x="2200275" y="4154488"/>
          <p14:tracePt t="30372" x="2173288" y="4154488"/>
          <p14:tracePt t="30376" x="2146300" y="4154488"/>
          <p14:tracePt t="30385" x="2127250" y="4154488"/>
          <p14:tracePt t="30392" x="2100263" y="4154488"/>
          <p14:tracePt t="30397" x="2073275" y="4154488"/>
          <p14:tracePt t="30404" x="2027238" y="4154488"/>
          <p14:tracePt t="30415" x="2000250" y="4154488"/>
          <p14:tracePt t="30418" x="1973263" y="4154488"/>
          <p14:tracePt t="30425" x="1927225" y="4154488"/>
          <p14:tracePt t="30435" x="1908175" y="4164013"/>
          <p14:tracePt t="30438" x="1881188" y="4173538"/>
          <p14:tracePt t="30448" x="1844675" y="4191000"/>
          <p14:tracePt t="30453" x="1844675" y="4200525"/>
          <p14:tracePt t="30460" x="1827213" y="4210050"/>
          <p14:tracePt t="30467" x="1817688" y="4219575"/>
          <p14:tracePt t="30473" x="1808163" y="4219575"/>
          <p14:tracePt t="30488" x="1754188" y="4264025"/>
          <p14:tracePt t="30492" x="1735138" y="4300538"/>
          <p14:tracePt t="30502" x="1725613" y="4337050"/>
          <p14:tracePt t="30509" x="1717675" y="4356100"/>
          <p14:tracePt t="30513" x="1708150" y="4365625"/>
          <p14:tracePt t="30522" x="1698625" y="4402138"/>
          <p14:tracePt t="30545" x="1689100" y="4419600"/>
          <p14:tracePt t="30552" x="1689100" y="4429125"/>
          <p14:tracePt t="30563" x="1689100" y="4438650"/>
          <p14:tracePt t="30573" x="1671638" y="4446588"/>
          <p14:tracePt t="30583" x="1671638" y="4465638"/>
          <p14:tracePt t="30606" x="1662113" y="4465638"/>
          <p14:tracePt t="30614" x="1662113" y="4475163"/>
          <p14:tracePt t="30627" x="1652588" y="4475163"/>
          <p14:tracePt t="30649" x="1625600" y="4438650"/>
          <p14:tracePt t="30655" x="1606550" y="4392613"/>
          <p14:tracePt t="30661" x="1570038" y="4329113"/>
          <p14:tracePt t="30668" x="1552575" y="4292600"/>
          <p14:tracePt t="30680" x="1552575" y="4246563"/>
          <p14:tracePt t="30694" x="1552575" y="4183063"/>
          <p14:tracePt t="30703" x="1552575" y="4164013"/>
          <p14:tracePt t="30715" x="1552575" y="4154488"/>
          <p14:tracePt t="30727" x="1552575" y="4137025"/>
          <p14:tracePt t="30735" x="1552575" y="4117975"/>
          <p14:tracePt t="30762" x="1552575" y="4110038"/>
          <p14:tracePt t="30774" x="1552575" y="4100513"/>
          <p14:tracePt t="30780" x="1552575" y="4090988"/>
          <p14:tracePt t="30801" x="1552575" y="4081463"/>
          <p14:tracePt t="30818" x="1570038" y="4073525"/>
          <p14:tracePt t="30826" x="1570038" y="4044950"/>
          <p14:tracePt t="30839" x="1570038" y="4037013"/>
          <p14:tracePt t="30851" x="1579563" y="4017963"/>
          <p14:tracePt t="30860" x="1579563" y="4000500"/>
          <p14:tracePt t="30910" x="1579563" y="3990975"/>
          <p14:tracePt t="30943" x="1589088" y="3981450"/>
          <p14:tracePt t="31296" x="1616075" y="3971925"/>
          <p14:tracePt t="31302" x="1644650" y="3971925"/>
          <p14:tracePt t="31311" x="1689100" y="3963988"/>
          <p14:tracePt t="31325" x="1735138" y="3963988"/>
          <p14:tracePt t="31331" x="1762125" y="3954463"/>
          <p14:tracePt t="31333" x="1790700" y="3954463"/>
          <p14:tracePt t="31340" x="1808163" y="3954463"/>
          <p14:tracePt t="31348" x="1827213" y="3954463"/>
          <p14:tracePt t="31354" x="1844675" y="3954463"/>
          <p14:tracePt t="31361" x="1854200" y="3944938"/>
          <p14:tracePt t="31376" x="1890713" y="3944938"/>
          <p14:tracePt t="31381" x="1900238" y="3944938"/>
          <p14:tracePt t="31388" x="1908175" y="3935413"/>
          <p14:tracePt t="31411" x="1917700" y="3935413"/>
          <p14:tracePt t="31441" x="1927225" y="3935413"/>
          <p14:tracePt t="31722" x="1927225" y="3917950"/>
          <p14:tracePt t="31729" x="1927225" y="3908425"/>
          <p14:tracePt t="31736" x="1927225" y="3898900"/>
          <p14:tracePt t="31749" x="1936750" y="3871913"/>
          <p14:tracePt t="31761" x="1936750" y="3844925"/>
          <p14:tracePt t="31784" x="1936750" y="3835400"/>
          <p14:tracePt t="31817" x="1936750" y="3825875"/>
          <p14:tracePt t="31860" x="1944688" y="3816350"/>
          <p14:tracePt t="31872" x="1944688" y="3798888"/>
          <p14:tracePt t="31885" x="1944688" y="3789363"/>
          <p14:tracePt t="31900" x="1954213" y="3762375"/>
          <p14:tracePt t="31931" x="1954213" y="3752850"/>
          <p14:tracePt t="31949" x="1954213" y="3743325"/>
          <p14:tracePt t="31978" x="1963738" y="3735388"/>
          <p14:tracePt t="31990" x="1963738" y="3725863"/>
          <p14:tracePt t="32005" x="1973263" y="3706813"/>
          <p14:tracePt t="32019" x="1981200" y="3689350"/>
          <p14:tracePt t="32027" x="1990725" y="3679825"/>
          <p14:tracePt t="32039" x="2009775" y="3670300"/>
          <p14:tracePt t="32042" x="2017713" y="3670300"/>
          <p14:tracePt t="32050" x="2027238" y="3662363"/>
          <p14:tracePt t="32064" x="2027238" y="3652838"/>
          <p14:tracePt t="32072" x="2036763" y="3643313"/>
          <p14:tracePt t="32078" x="2046288" y="3633788"/>
          <p14:tracePt t="32090" x="2063750" y="3625850"/>
          <p14:tracePt t="32411" x="2090738" y="3597275"/>
          <p14:tracePt t="32419" x="2109788" y="3570288"/>
          <p14:tracePt t="32424" x="2146300" y="3506788"/>
          <p14:tracePt t="32443" x="2182813" y="3470275"/>
          <p14:tracePt t="32456" x="2219325" y="3414713"/>
          <p14:tracePt t="32462" x="2228850" y="3406775"/>
          <p14:tracePt t="32471" x="2236788" y="3397250"/>
          <p14:tracePt t="32476" x="2255838" y="3378200"/>
          <p14:tracePt t="32497" x="2265363" y="3370263"/>
          <p14:tracePt t="32515" x="2273300" y="3370263"/>
          <p14:tracePt t="32525" x="2282825" y="3360738"/>
          <p14:tracePt t="32544" x="2282825" y="3341688"/>
          <p14:tracePt t="32563" x="2282825" y="3333750"/>
          <p14:tracePt t="32575" x="2292350" y="3324225"/>
          <p14:tracePt t="32593" x="2292350" y="3314700"/>
          <p14:tracePt t="32626" x="2301875" y="3305175"/>
          <p14:tracePt t="32655" x="2309813" y="3305175"/>
          <p14:tracePt t="32696" x="2309813" y="3297238"/>
          <p14:tracePt t="32718" x="2319338" y="3287713"/>
          <p14:tracePt t="32729" x="2338388" y="3278188"/>
          <p14:tracePt t="32733" x="2346325" y="3260725"/>
          <p14:tracePt t="32749" x="2365375" y="3241675"/>
          <p14:tracePt t="32763" x="2374900" y="3224213"/>
          <p14:tracePt t="32776" x="2382838" y="3224213"/>
          <p14:tracePt t="32781" x="2392363" y="3214688"/>
          <p14:tracePt t="32802" x="2401888" y="3205163"/>
          <p14:tracePt t="32818" x="2419350" y="3195638"/>
          <p14:tracePt t="32833" x="2428875" y="3195638"/>
          <p14:tracePt t="32852" x="2447925" y="3187700"/>
          <p14:tracePt t="32871" x="2465388" y="3187700"/>
          <p14:tracePt t="32889" x="2511425" y="3187700"/>
          <p14:tracePt t="32903" x="2520950" y="3187700"/>
          <p14:tracePt t="32912" x="2538413" y="3187700"/>
          <p14:tracePt t="32924" x="2547938" y="3187700"/>
          <p14:tracePt t="32937" x="2566988" y="3187700"/>
          <p14:tracePt t="32947" x="2584450" y="3187700"/>
          <p14:tracePt t="32975" x="2593975" y="3187700"/>
          <p14:tracePt t="32989" x="2603500" y="3187700"/>
          <p14:tracePt t="33006" x="2611438" y="3187700"/>
          <p14:tracePt t="33665" x="2574925" y="3187700"/>
          <p14:tracePt t="33670" x="2493963" y="3214688"/>
          <p14:tracePt t="33683" x="2428875" y="3232150"/>
          <p14:tracePt t="33697" x="2355850" y="3260725"/>
          <p14:tracePt t="33709" x="2255838" y="3324225"/>
          <p14:tracePt t="33715" x="2236788" y="3333750"/>
          <p14:tracePt t="33723" x="2209800" y="3351213"/>
          <p14:tracePt t="33729" x="2163763" y="3360738"/>
          <p14:tracePt t="33737" x="2146300" y="3378200"/>
          <p14:tracePt t="33754" x="2109788" y="3406775"/>
          <p14:tracePt t="33779" x="1927225" y="3533775"/>
          <p14:tracePt t="33786" x="1900238" y="3560763"/>
          <p14:tracePt t="33794" x="1854200" y="3597275"/>
          <p14:tracePt t="33804" x="1817688" y="3633788"/>
          <p14:tracePt t="33806" x="1798638" y="3652838"/>
          <p14:tracePt t="33811" x="1781175" y="3670300"/>
          <p14:tracePt t="33820" x="1744663" y="3689350"/>
          <p14:tracePt t="33827" x="1744663" y="3698875"/>
          <p14:tracePt t="33833" x="1735138" y="3706813"/>
          <p14:tracePt t="33840" x="1717675" y="3735388"/>
          <p14:tracePt t="33849" x="1708150" y="3743325"/>
          <p14:tracePt t="33853" x="1698625" y="3752850"/>
          <p14:tracePt t="33861" x="1689100" y="3762375"/>
          <p14:tracePt t="33873" x="1671638" y="3771900"/>
          <p14:tracePt t="33881" x="1662113" y="3779838"/>
          <p14:tracePt t="33910" x="1662113" y="3789363"/>
          <p14:tracePt t="34306" x="1606550" y="3835400"/>
          <p14:tracePt t="34317" x="1489075" y="3963988"/>
          <p14:tracePt t="34323" x="1397000" y="4064000"/>
          <p14:tracePt t="34331" x="1370013" y="4100513"/>
          <p14:tracePt t="34335" x="1296988" y="4200525"/>
          <p14:tracePt t="34343" x="1260475" y="4227513"/>
          <p14:tracePt t="34351" x="1223963" y="4292600"/>
          <p14:tracePt t="34355" x="1204913" y="4337050"/>
          <p14:tracePt t="34363" x="1150938" y="4410075"/>
          <p14:tracePt t="34369" x="1123950" y="4456113"/>
          <p14:tracePt t="34378" x="1095375" y="4483100"/>
          <p14:tracePt t="34384" x="1077913" y="4511675"/>
          <p14:tracePt t="34391" x="1022350" y="4602163"/>
          <p14:tracePt t="34400" x="1004888" y="4629150"/>
          <p14:tracePt t="34403" x="977900" y="4702175"/>
          <p14:tracePt t="34432" x="949325" y="4811713"/>
          <p14:tracePt t="34449" x="885825" y="4940300"/>
          <p14:tracePt t="34463" x="849313" y="5040313"/>
          <p14:tracePt t="34470" x="839788" y="5105400"/>
          <p14:tracePt t="34480" x="812800" y="5141913"/>
          <p14:tracePt t="34491" x="803275" y="5241925"/>
          <p14:tracePt t="34503" x="803275" y="5360988"/>
          <p14:tracePt t="34511" x="803275" y="5387975"/>
          <p14:tracePt t="34522" x="803275" y="5487988"/>
          <p14:tracePt t="34535" x="803275" y="5514975"/>
          <p14:tracePt t="34544" x="831850" y="5580063"/>
          <p14:tracePt t="34550" x="831850" y="5597525"/>
          <p14:tracePt t="34558" x="839788" y="5624513"/>
          <p14:tracePt t="34564" x="849313" y="5643563"/>
          <p14:tracePt t="34569" x="849313" y="5653088"/>
          <p14:tracePt t="34593" x="868363" y="5707063"/>
          <p14:tracePt t="34606" x="876300" y="5734050"/>
          <p14:tracePt t="34614" x="885825" y="5762625"/>
          <p14:tracePt t="34627" x="904875" y="5807075"/>
          <p14:tracePt t="34641" x="941388" y="5835650"/>
          <p14:tracePt t="34652" x="968375" y="5881688"/>
          <p14:tracePt t="34661" x="985838" y="5899150"/>
          <p14:tracePt t="34672" x="995363" y="5918200"/>
          <p14:tracePt t="34687" x="1050925" y="5981700"/>
          <p14:tracePt t="34700" x="1077913" y="6018213"/>
          <p14:tracePt t="34712" x="1141413" y="6072188"/>
          <p14:tracePt t="34726" x="1204913" y="6108700"/>
          <p14:tracePt t="34738" x="1296988" y="6154738"/>
          <p14:tracePt t="34744" x="1333500" y="6164263"/>
          <p14:tracePt t="34756" x="1379538" y="6191250"/>
          <p14:tracePt t="34770" x="1460500" y="6200775"/>
          <p14:tracePt t="34784" x="1543050" y="6227763"/>
          <p14:tracePt t="34793" x="1570038" y="6227763"/>
          <p14:tracePt t="34804" x="1644650" y="6227763"/>
          <p14:tracePt t="34810" x="1662113" y="6227763"/>
          <p14:tracePt t="34816" x="1681163" y="6227763"/>
          <p14:tracePt t="34829" x="1717675" y="6227763"/>
          <p14:tracePt t="34844" x="1762125" y="6227763"/>
          <p14:tracePt t="34855" x="1835150" y="6210300"/>
          <p14:tracePt t="34866" x="1871663" y="6191250"/>
          <p14:tracePt t="34880" x="1954213" y="6164263"/>
          <p14:tracePt t="34894" x="2054225" y="6091238"/>
          <p14:tracePt t="34907" x="2073275" y="6054725"/>
          <p14:tracePt t="34911" x="2109788" y="6018213"/>
          <p14:tracePt t="34918" x="2127250" y="5981700"/>
          <p14:tracePt t="34930" x="2163763" y="5935663"/>
          <p14:tracePt t="34942" x="2192338" y="5899150"/>
          <p14:tracePt t="34953" x="2209800" y="5862638"/>
          <p14:tracePt t="34963" x="2219325" y="5835650"/>
          <p14:tracePt t="34975" x="2236788" y="5799138"/>
          <p14:tracePt t="34987" x="2265363" y="5762625"/>
          <p14:tracePt t="34999" x="2282825" y="5707063"/>
          <p14:tracePt t="35011" x="2292350" y="5680075"/>
          <p14:tracePt t="35023" x="2301875" y="5607050"/>
          <p14:tracePt t="35036" x="2309813" y="5543550"/>
          <p14:tracePt t="35048" x="2309813" y="5478463"/>
          <p14:tracePt t="35060" x="2309813" y="5397500"/>
          <p14:tracePt t="35074" x="2309813" y="5332413"/>
          <p14:tracePt t="35082" x="2301875" y="5287963"/>
          <p14:tracePt t="35086" x="2292350" y="5259388"/>
          <p14:tracePt t="35092" x="2282825" y="5241925"/>
          <p14:tracePt t="35100" x="2273300" y="5214938"/>
          <p14:tracePt t="35108" x="2265363" y="5205413"/>
          <p14:tracePt t="35113" x="2236788" y="5178425"/>
          <p14:tracePt t="35122" x="2228850" y="5168900"/>
          <p14:tracePt t="35129" x="2209800" y="5159375"/>
          <p14:tracePt t="35135" x="2192338" y="5141913"/>
          <p14:tracePt t="35142" x="2173288" y="5113338"/>
          <p14:tracePt t="35146" x="2146300" y="5086350"/>
          <p14:tracePt t="35158" x="2109788" y="5076825"/>
          <p14:tracePt t="35175" x="2063750" y="5049838"/>
          <p14:tracePt t="35191" x="2000250" y="5022850"/>
          <p14:tracePt t="35204" x="1963738" y="5003800"/>
          <p14:tracePt t="35217" x="1917700" y="4995863"/>
          <p14:tracePt t="35228" x="1881188" y="4986338"/>
          <p14:tracePt t="35238" x="1835150" y="4986338"/>
          <p14:tracePt t="35252" x="1808163" y="4986338"/>
          <p14:tracePt t="35266" x="1762125" y="5003800"/>
          <p14:tracePt t="35280" x="1698625" y="5059363"/>
          <p14:tracePt t="35290" x="1671638" y="5076825"/>
          <p14:tracePt t="35301" x="1616075" y="5141913"/>
          <p14:tracePt t="35315" x="1598613" y="5168900"/>
          <p14:tracePt t="35328" x="1552575" y="5278438"/>
          <p14:tracePt t="35343" x="1525588" y="5351463"/>
          <p14:tracePt t="35356" x="1489075" y="5434013"/>
          <p14:tracePt t="35369" x="1489075" y="5507038"/>
          <p14:tracePt t="35385" x="1489075" y="5580063"/>
          <p14:tracePt t="35398" x="1489075" y="5616575"/>
          <p14:tracePt t="35409" x="1489075" y="5634038"/>
          <p14:tracePt t="35420" x="1506538" y="5680075"/>
          <p14:tracePt t="35433" x="1579563" y="5734050"/>
          <p14:tracePt t="35441" x="1635125" y="5780088"/>
          <p14:tracePt t="35451" x="1762125" y="5862638"/>
          <p14:tracePt t="35459" x="1827213" y="5899150"/>
          <p14:tracePt t="35472" x="1863725" y="5926138"/>
          <p14:tracePt t="35476" x="1927225" y="5945188"/>
          <p14:tracePt t="35480" x="1973263" y="5972175"/>
          <p14:tracePt t="35483" x="2009775" y="5981700"/>
          <p14:tracePt t="35492" x="2063750" y="5991225"/>
          <p14:tracePt t="35501" x="2090738" y="6008688"/>
          <p14:tracePt t="35505" x="2119313" y="6018213"/>
          <p14:tracePt t="35516" x="2163763" y="6035675"/>
          <p14:tracePt t="35530" x="2209800" y="6045200"/>
          <p14:tracePt t="35551" x="2301875" y="6045200"/>
          <p14:tracePt t="35562" x="2328863" y="6045200"/>
          <p14:tracePt t="35577" x="2392363" y="6035675"/>
          <p14:tracePt t="35586" x="2457450" y="5999163"/>
          <p14:tracePt t="35589" x="2484438" y="5981700"/>
          <p14:tracePt t="35596" x="2511425" y="5954713"/>
          <p14:tracePt t="35603" x="2530475" y="5945188"/>
          <p14:tracePt t="35610" x="2566988" y="5926138"/>
          <p14:tracePt t="35618" x="2593975" y="5881688"/>
          <p14:tracePt t="35624" x="2611438" y="5862638"/>
          <p14:tracePt t="35630" x="2620963" y="5853113"/>
          <p14:tracePt t="35636" x="2667000" y="5826125"/>
          <p14:tracePt t="35646" x="2676525" y="5816600"/>
          <p14:tracePt t="35649" x="2676525" y="5789613"/>
          <p14:tracePt t="35658" x="2693988" y="5770563"/>
          <p14:tracePt t="35666" x="2703513" y="5753100"/>
          <p14:tracePt t="35670" x="2720975" y="5726113"/>
          <p14:tracePt t="35679" x="2730500" y="5689600"/>
          <p14:tracePt t="35684" x="2730500" y="5670550"/>
          <p14:tracePt t="35692" x="2749550" y="5643563"/>
          <p14:tracePt t="35699" x="2749550" y="5624513"/>
          <p14:tracePt t="35707" x="2749550" y="5597525"/>
          <p14:tracePt t="35714" x="2749550" y="5543550"/>
          <p14:tracePt t="35718" x="2740025" y="5534025"/>
          <p14:tracePt t="35729" x="2730500" y="5487988"/>
          <p14:tracePt t="35732" x="2720975" y="5461000"/>
          <p14:tracePt t="35740" x="2703513" y="5441950"/>
          <p14:tracePt t="35747" x="2684463" y="5424488"/>
          <p14:tracePt t="35754" x="2630488" y="5378450"/>
          <p14:tracePt t="35763" x="2603500" y="5341938"/>
          <p14:tracePt t="35776" x="2538413" y="5314950"/>
          <p14:tracePt t="35797" x="2428875" y="5241925"/>
          <p14:tracePt t="35804" x="2365375" y="5222875"/>
          <p14:tracePt t="35817" x="2292350" y="5222875"/>
          <p14:tracePt t="35829" x="2192338" y="5232400"/>
          <p14:tracePt t="35835" x="2155825" y="5259388"/>
          <p14:tracePt t="35843" x="2136775" y="5287963"/>
          <p14:tracePt t="35853" x="2109788" y="5305425"/>
          <p14:tracePt t="35856" x="2073275" y="5341938"/>
          <p14:tracePt t="35864" x="2054225" y="5360988"/>
          <p14:tracePt t="35874" x="2046288" y="5387975"/>
          <p14:tracePt t="35879" x="2036763" y="5414963"/>
          <p14:tracePt t="35883" x="2027238" y="5451475"/>
          <p14:tracePt t="35891" x="2017713" y="5514975"/>
          <p14:tracePt t="35915" x="2027238" y="5616575"/>
          <p14:tracePt t="35922" x="2046288" y="5653088"/>
          <p14:tracePt t="35933" x="2063750" y="5680075"/>
          <p14:tracePt t="35948" x="2136775" y="5762625"/>
          <p14:tracePt t="35958" x="2192338" y="5835650"/>
          <p14:tracePt t="35965" x="2219325" y="5872163"/>
          <p14:tracePt t="35969" x="2246313" y="5889625"/>
          <p14:tracePt t="35978" x="2292350" y="5935663"/>
          <p14:tracePt t="35989" x="2382838" y="5962650"/>
          <p14:tracePt t="36001" x="2411413" y="5981700"/>
          <p14:tracePt t="36012" x="2484438" y="5981700"/>
          <p14:tracePt t="36023" x="2511425" y="5981700"/>
          <p14:tracePt t="36038" x="2538413" y="5981700"/>
          <p14:tracePt t="36051" x="2557463" y="5962650"/>
          <p14:tracePt t="36915" x="2611438" y="5926138"/>
          <p14:tracePt t="36921" x="2749550" y="5881688"/>
          <p14:tracePt t="36938" x="2959100" y="5826125"/>
          <p14:tracePt t="36959" x="3533775" y="5780088"/>
          <p14:tracePt t="36967" x="3662363" y="5762625"/>
          <p14:tracePt t="36972" x="3798888" y="5743575"/>
          <p14:tracePt t="36982" x="3927475" y="5734050"/>
          <p14:tracePt t="36986" x="4017963" y="5707063"/>
          <p14:tracePt t="36996" x="4100513" y="5661025"/>
          <p14:tracePt t="37000" x="4200525" y="5634038"/>
          <p14:tracePt t="37007" x="4237038" y="5624513"/>
          <p14:tracePt t="37017" x="4319588" y="5616575"/>
          <p14:tracePt t="37031" x="4492625" y="5580063"/>
          <p14:tracePt t="37044" x="4675188" y="5561013"/>
          <p14:tracePt t="37048" x="4740275" y="5534025"/>
          <p14:tracePt t="37059" x="4813300" y="5524500"/>
          <p14:tracePt t="37064" x="4876800" y="5514975"/>
          <p14:tracePt t="37067" x="4949825" y="5487988"/>
          <p14:tracePt t="37076" x="5013325" y="5470525"/>
          <p14:tracePt t="37086" x="5086350" y="5461000"/>
          <p14:tracePt t="37088" x="5151438" y="5434013"/>
          <p14:tracePt t="37097" x="5232400" y="5424488"/>
          <p14:tracePt t="37102" x="5278438" y="5397500"/>
          <p14:tracePt t="37112" x="5314950" y="5387975"/>
          <p14:tracePt t="37118" x="5341938" y="5378450"/>
          <p14:tracePt t="37124" x="5378450" y="5368925"/>
          <p14:tracePt t="37133" x="5414963" y="5360988"/>
          <p14:tracePt t="37136" x="5434013" y="5360988"/>
          <p14:tracePt t="37146" x="5451475" y="5360988"/>
          <p14:tracePt t="37154" x="5461000" y="5360988"/>
          <p14:tracePt t="37160" x="5487988" y="5351463"/>
          <p14:tracePt t="37165" x="5507038" y="5341938"/>
          <p14:tracePt t="37171" x="5516563" y="5341938"/>
          <p14:tracePt t="37185" x="5524500" y="5332413"/>
          <p14:tracePt t="37199" x="5534025" y="5332413"/>
          <p14:tracePt t="37213" x="5534025" y="5324475"/>
          <p14:tracePt t="37229" x="5543550" y="5295900"/>
          <p14:tracePt t="37236" x="5570538" y="5268913"/>
          <p14:tracePt t="37241" x="5589588" y="5251450"/>
          <p14:tracePt t="37248" x="5589588" y="5241925"/>
          <p14:tracePt t="37583" x="5570538" y="5214938"/>
          <p14:tracePt t="37589" x="5516563" y="5159375"/>
          <p14:tracePt t="37604" x="5414963" y="5032375"/>
          <p14:tracePt t="37636" x="5334000" y="4903788"/>
          <p14:tracePt t="37655" x="5305425" y="4848225"/>
          <p14:tracePt t="37672" x="5287963" y="4811713"/>
          <p14:tracePt t="37688" x="5268913" y="4784725"/>
          <p14:tracePt t="37708" x="5260975" y="4757738"/>
          <p14:tracePt t="37724" x="5251450" y="4694238"/>
          <p14:tracePt t="37739" x="5241925" y="4675188"/>
          <p14:tracePt t="37752" x="5224463" y="4638675"/>
          <p14:tracePt t="37764" x="5224463" y="4621213"/>
          <p14:tracePt t="37772" x="5214938" y="4602163"/>
          <p14:tracePt t="37781" x="5205413" y="4592638"/>
          <p14:tracePt t="37800" x="5205413" y="4584700"/>
          <p14:tracePt t="37814" x="5205413" y="4575175"/>
          <p14:tracePt t="37834" x="5205413" y="4565650"/>
          <p14:tracePt t="37841" x="5187950" y="4565650"/>
          <p14:tracePt t="37875" x="5178425" y="4565650"/>
          <p14:tracePt t="37952" x="5168900" y="4565650"/>
          <p14:tracePt t="37980" x="5159375" y="4565650"/>
          <p14:tracePt t="38014" x="5151438" y="4565650"/>
          <p14:tracePt t="38049" x="5141913" y="4565650"/>
          <p14:tracePt t="38109" x="5132388" y="4565650"/>
          <p14:tracePt t="38130" x="5122863" y="4565650"/>
          <p14:tracePt t="38161" x="5105400" y="4565650"/>
          <p14:tracePt t="49471" x="5095875" y="4575175"/>
          <p14:tracePt t="49479" x="5095875" y="4592638"/>
          <p14:tracePt t="49485" x="5086350" y="4602163"/>
          <p14:tracePt t="49499" x="5086350" y="4638675"/>
          <p14:tracePt t="49517" x="5086350" y="4702175"/>
          <p14:tracePt t="49523" x="5086350" y="4721225"/>
          <p14:tracePt t="49540" x="5086350" y="4775200"/>
          <p14:tracePt t="49553" x="5086350" y="4803775"/>
          <p14:tracePt t="49557" x="5086350" y="4830763"/>
          <p14:tracePt t="49566" x="5086350" y="4848225"/>
          <p14:tracePt t="49576" x="5086350" y="4857750"/>
          <p14:tracePt t="49578" x="5086350" y="4867275"/>
          <p14:tracePt t="49594" x="5086350" y="4876800"/>
          <p14:tracePt t="49599" x="5086350" y="4884738"/>
          <p14:tracePt t="49609" x="5086350" y="4894263"/>
          <p14:tracePt t="49629" x="5086350" y="4903788"/>
          <p14:tracePt t="49635" x="5086350" y="4913313"/>
          <p14:tracePt t="49640" x="5086350" y="4930775"/>
          <p14:tracePt t="49662" x="5086350" y="4940300"/>
          <p14:tracePt t="49676" x="5086350" y="4949825"/>
          <p14:tracePt t="49684" x="5086350" y="4959350"/>
          <p14:tracePt t="49687" x="5086350" y="4967288"/>
          <p14:tracePt t="49697" x="5086350" y="4976813"/>
          <p14:tracePt t="49717" x="5086350" y="4986338"/>
          <p14:tracePt t="49750" x="5095875" y="4986338"/>
          <p14:tracePt t="49778" x="5095875" y="5003800"/>
          <p14:tracePt t="49785" x="5105400" y="5003800"/>
          <p14:tracePt t="49811" x="5105400" y="5013325"/>
          <p14:tracePt t="49835" x="5114925" y="5013325"/>
          <p14:tracePt t="53313" x="5114925" y="5003800"/>
          <p14:tracePt t="53320" x="5105400" y="4986338"/>
          <p14:tracePt t="53327" x="5095875" y="4967288"/>
          <p14:tracePt t="53342" x="5086350" y="4922838"/>
          <p14:tracePt t="53347" x="5078413" y="4903788"/>
          <p14:tracePt t="53351" x="5078413" y="4857750"/>
          <p14:tracePt t="53358" x="5059363" y="4821238"/>
          <p14:tracePt t="53380" x="5049838" y="4702175"/>
          <p14:tracePt t="53386" x="5049838" y="4675188"/>
          <p14:tracePt t="53394" x="5049838" y="4648200"/>
          <p14:tracePt t="53404" x="5049838" y="4611688"/>
          <p14:tracePt t="53406" x="5049838" y="4592638"/>
          <p14:tracePt t="53414" x="5041900" y="4556125"/>
          <p14:tracePt t="53421" x="5041900" y="4529138"/>
          <p14:tracePt t="53428" x="5022850" y="4502150"/>
          <p14:tracePt t="53434" x="5022850" y="4483100"/>
          <p14:tracePt t="53445" x="5022850" y="4456113"/>
          <p14:tracePt t="53451" x="5013325" y="4410075"/>
          <p14:tracePt t="53455" x="5013325" y="4392613"/>
          <p14:tracePt t="53463" x="5013325" y="4373563"/>
          <p14:tracePt t="53471" x="5005388" y="4346575"/>
          <p14:tracePt t="53477" x="5005388" y="4319588"/>
          <p14:tracePt t="53484" x="5005388" y="4300538"/>
          <p14:tracePt t="53490" x="5005388" y="4256088"/>
          <p14:tracePt t="53496" x="5005388" y="4219575"/>
          <p14:tracePt t="53504" x="5005388" y="4200525"/>
          <p14:tracePt t="53511" x="5005388" y="4173538"/>
          <p14:tracePt t="53516" x="5005388" y="4137025"/>
          <p14:tracePt t="53524" x="5005388" y="4117975"/>
          <p14:tracePt t="53535" x="5005388" y="4110038"/>
          <p14:tracePt t="53539" x="5013325" y="4081463"/>
          <p14:tracePt t="53544" x="5032375" y="4064000"/>
          <p14:tracePt t="53573" x="5059363" y="4017963"/>
          <p14:tracePt t="53586" x="5059363" y="4008438"/>
          <p14:tracePt t="53595" x="5068888" y="3981450"/>
          <p14:tracePt t="53602" x="5078413" y="3971925"/>
          <p14:tracePt t="53608" x="5078413" y="3963988"/>
          <p14:tracePt t="53613" x="5086350" y="3954463"/>
          <p14:tracePt t="53620" x="5095875" y="3944938"/>
          <p14:tracePt t="53639" x="5095875" y="3917950"/>
          <p14:tracePt t="53652" x="5105400" y="3898900"/>
          <p14:tracePt t="53661" x="5114925" y="3881438"/>
          <p14:tracePt t="53678" x="5122863" y="3852863"/>
          <p14:tracePt t="53693" x="5132388" y="3825875"/>
          <p14:tracePt t="53698" x="5132388" y="3816350"/>
          <p14:tracePt t="53703" x="5132388" y="3808413"/>
          <p14:tracePt t="53710" x="5141913" y="3798888"/>
          <p14:tracePt t="53716" x="5141913" y="3779838"/>
          <p14:tracePt t="53723" x="5141913" y="3771900"/>
          <p14:tracePt t="53733" x="5141913" y="3762375"/>
          <p14:tracePt t="53738" x="5141913" y="3752850"/>
          <p14:tracePt t="53743" x="5151438" y="3743325"/>
          <p14:tracePt t="53776" x="5159375" y="3735388"/>
          <p14:tracePt t="53781" x="5159375" y="3725863"/>
          <p14:tracePt t="53799" x="5159375" y="3716338"/>
          <p14:tracePt t="53810" x="5178425" y="3689350"/>
          <p14:tracePt t="53823" x="5178425" y="3679825"/>
          <p14:tracePt t="53829" x="5187950" y="3670300"/>
          <p14:tracePt t="53852" x="5187950" y="3662363"/>
          <p14:tracePt t="53864" x="5195888" y="3652838"/>
          <p14:tracePt t="53885" x="5205413" y="3633788"/>
          <p14:tracePt t="53898" x="5205413" y="3625850"/>
          <p14:tracePt t="53919" x="5214938" y="3606800"/>
          <p14:tracePt t="53954" x="5224463" y="3589338"/>
          <p14:tracePt t="53965" x="5224463" y="3570288"/>
          <p14:tracePt t="53971" x="5224463" y="3560763"/>
          <p14:tracePt t="53982" x="5224463" y="3543300"/>
          <p14:tracePt t="53996" x="5232400" y="3506788"/>
          <p14:tracePt t="54009" x="5241925" y="3506788"/>
          <p14:tracePt t="54026" x="5241925" y="3497263"/>
          <p14:tracePt t="54062" x="5241925" y="3487738"/>
          <p14:tracePt t="54092" x="5241925" y="3479800"/>
          <p14:tracePt t="54924" x="5224463" y="3487738"/>
          <p14:tracePt t="54939" x="5187950" y="3533775"/>
          <p14:tracePt t="54950" x="5178425" y="3543300"/>
          <p14:tracePt t="54960" x="5132388" y="3606800"/>
          <p14:tracePt t="54970" x="5105400" y="3625850"/>
          <p14:tracePt t="54978" x="5086350" y="3652838"/>
          <p14:tracePt t="54982" x="5068888" y="3670300"/>
          <p14:tracePt t="54990" x="5059363" y="3689350"/>
          <p14:tracePt t="54997" x="5049838" y="3698875"/>
          <p14:tracePt t="55004" x="5041900" y="3706813"/>
          <p14:tracePt t="55014" x="5032375" y="3735388"/>
          <p14:tracePt t="55017" x="5022850" y="3752850"/>
          <p14:tracePt t="55028" x="5013325" y="3779838"/>
          <p14:tracePt t="55033" x="5005388" y="3798888"/>
          <p14:tracePt t="55038" x="5005388" y="3816350"/>
          <p14:tracePt t="55048" x="5005388" y="3835400"/>
          <p14:tracePt t="55051" x="5005388" y="3871913"/>
          <p14:tracePt t="55061" x="5005388" y="3889375"/>
          <p14:tracePt t="55077" x="5005388" y="3917950"/>
          <p14:tracePt t="55091" x="5005388" y="3935413"/>
          <p14:tracePt t="55100" x="5005388" y="3954463"/>
          <p14:tracePt t="55107" x="5005388" y="3971925"/>
          <p14:tracePt t="55114" x="5005388" y="3981450"/>
          <p14:tracePt t="55122" x="5005388" y="3990975"/>
          <p14:tracePt t="55129" x="5005388" y="4008438"/>
          <p14:tracePt t="55134" x="5005388" y="4017963"/>
          <p14:tracePt t="55146" x="5022850" y="4044950"/>
          <p14:tracePt t="55151" x="5032375" y="4064000"/>
          <p14:tracePt t="55154" x="5049838" y="4073525"/>
          <p14:tracePt t="55163" x="5078413" y="4081463"/>
          <p14:tracePt t="55171" x="5105400" y="4100513"/>
          <p14:tracePt t="55175" x="5114925" y="4110038"/>
          <p14:tracePt t="55183" x="5122863" y="4127500"/>
          <p14:tracePt t="55194" x="5141913" y="4137025"/>
          <p14:tracePt t="55200" x="5141913" y="4146550"/>
          <p14:tracePt t="55202" x="5151438" y="4146550"/>
          <p14:tracePt t="55228" x="5168900" y="4154488"/>
          <p14:tracePt t="55256" x="5178425" y="4154488"/>
          <p14:tracePt t="55283" x="5187950" y="4164013"/>
          <p14:tracePt t="55291" x="5187950" y="4173538"/>
          <p14:tracePt t="57424" x="5151438" y="4200525"/>
          <p14:tracePt t="57440" x="4895850" y="4383088"/>
          <p14:tracePt t="57456" x="4621213" y="4548188"/>
          <p14:tracePt t="57470" x="4375150" y="4702175"/>
          <p14:tracePt t="57477" x="4054475" y="4821238"/>
          <p14:tracePt t="57486" x="3798888" y="4876800"/>
          <p14:tracePt t="57498" x="3497263" y="4959350"/>
          <p14:tracePt t="57506" x="3406775" y="4986338"/>
          <p14:tracePt t="57508" x="3224213" y="5013325"/>
          <p14:tracePt t="57518" x="2986088" y="5049838"/>
          <p14:tracePt t="57527" x="2840038" y="5076825"/>
          <p14:tracePt t="57530" x="2657475" y="5122863"/>
          <p14:tracePt t="57537" x="2566988" y="5132388"/>
          <p14:tracePt t="57545" x="2411413" y="5168900"/>
          <p14:tracePt t="57552" x="2265363" y="5178425"/>
          <p14:tracePt t="57558" x="2119313" y="5178425"/>
          <p14:tracePt t="57600" x="1570038" y="5195888"/>
          <p14:tracePt t="57622" x="1150938" y="5178425"/>
          <p14:tracePt t="57647" x="941388" y="5122863"/>
          <p14:tracePt t="57670" x="530225" y="4940300"/>
          <p14:tracePt t="57693" x="246063" y="475773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22">
            <a:extLst>
              <a:ext uri="{FF2B5EF4-FFF2-40B4-BE49-F238E27FC236}">
                <a16:creationId xmlns:a16="http://schemas.microsoft.com/office/drawing/2014/main" id="{D15E241F-0643-470A-B298-D9A7C04EBA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E793FC-1812-4A65-A35B-0564A9F96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72"/>
    </mc:Choice>
    <mc:Fallback xmlns="">
      <p:transition spd="slow" advTm="80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9" x="0" y="1168400"/>
          <p14:tracePt t="318" x="19050" y="1168400"/>
          <p14:tracePt t="323" x="26988" y="1168400"/>
          <p14:tracePt t="331" x="46038" y="1160463"/>
          <p14:tracePt t="337" x="73025" y="1160463"/>
          <p14:tracePt t="349" x="82550" y="1150938"/>
          <p14:tracePt t="357" x="109538" y="1141413"/>
          <p14:tracePt t="370" x="173038" y="1141413"/>
          <p14:tracePt t="385" x="219075" y="1141413"/>
          <p14:tracePt t="392" x="246063" y="1141413"/>
          <p14:tracePt t="402" x="255588" y="1141413"/>
          <p14:tracePt t="409" x="282575" y="1141413"/>
          <p14:tracePt t="414" x="292100" y="1141413"/>
          <p14:tracePt t="420" x="311150" y="1141413"/>
          <p14:tracePt t="431" x="319088" y="1141413"/>
          <p14:tracePt t="441" x="347663" y="1141413"/>
          <p14:tracePt t="452" x="365125" y="1141413"/>
          <p14:tracePt t="462" x="392113" y="1141413"/>
          <p14:tracePt t="471" x="420688" y="1141413"/>
          <p14:tracePt t="481" x="438150" y="1141413"/>
          <p14:tracePt t="488" x="447675" y="1141413"/>
          <p14:tracePt t="497" x="457200" y="1141413"/>
          <p14:tracePt t="512" x="474663" y="1141413"/>
          <p14:tracePt t="518" x="484188" y="1150938"/>
          <p14:tracePt t="531" x="501650" y="1160463"/>
          <p14:tracePt t="539" x="511175" y="1160463"/>
          <p14:tracePt t="545" x="520700" y="1160463"/>
          <p14:tracePt t="549" x="530225" y="1168400"/>
          <p14:tracePt t="570" x="538163" y="1187450"/>
          <p14:tracePt t="582" x="547688" y="1196975"/>
          <p14:tracePt t="593" x="557213" y="1196975"/>
          <p14:tracePt t="603" x="584200" y="1204913"/>
          <p14:tracePt t="617" x="593725" y="1214438"/>
          <p14:tracePt t="637" x="603250" y="1214438"/>
          <p14:tracePt t="651" x="611188" y="1214438"/>
          <p14:tracePt t="661" x="611188" y="1223963"/>
          <p14:tracePt t="13061" x="611188" y="1241425"/>
          <p14:tracePt t="13074" x="603250" y="1287463"/>
          <p14:tracePt t="13081" x="603250" y="1323975"/>
          <p14:tracePt t="13086" x="593725" y="1350963"/>
          <p14:tracePt t="13091" x="593725" y="1370013"/>
          <p14:tracePt t="13112" x="574675" y="1423988"/>
          <p14:tracePt t="13130" x="566738" y="1489075"/>
          <p14:tracePt t="13132" x="566738" y="1506538"/>
          <p14:tracePt t="13141" x="566738" y="1516063"/>
          <p14:tracePt t="13149" x="566738" y="1543050"/>
          <p14:tracePt t="13154" x="566738" y="1552575"/>
          <p14:tracePt t="13161" x="557213" y="1570038"/>
          <p14:tracePt t="13171" x="557213" y="1606550"/>
          <p14:tracePt t="13175" x="557213" y="1616075"/>
          <p14:tracePt t="13182" x="557213" y="1625600"/>
          <p14:tracePt t="13211" x="557213" y="1689100"/>
          <p14:tracePt t="13222" x="557213" y="1725613"/>
          <p14:tracePt t="13226" x="557213" y="1744663"/>
          <p14:tracePt t="13230" x="557213" y="1762125"/>
          <p14:tracePt t="13253" x="557213" y="1817688"/>
          <p14:tracePt t="13270" x="557213" y="1881188"/>
          <p14:tracePt t="13280" x="557213" y="1908175"/>
          <p14:tracePt t="13291" x="557213" y="1927225"/>
          <p14:tracePt t="13302" x="566738" y="1944688"/>
          <p14:tracePt t="13315" x="566738" y="1973263"/>
          <p14:tracePt t="13327" x="566738" y="1990725"/>
          <p14:tracePt t="13341" x="574675" y="2017713"/>
          <p14:tracePt t="13355" x="574675" y="2036763"/>
          <p14:tracePt t="13364" x="584200" y="2063750"/>
          <p14:tracePt t="13369" x="584200" y="2073275"/>
          <p14:tracePt t="13382" x="584200" y="2082800"/>
          <p14:tracePt t="13396" x="593725" y="2127250"/>
          <p14:tracePt t="13408" x="593725" y="2173288"/>
          <p14:tracePt t="13418" x="603250" y="2209800"/>
          <p14:tracePt t="13431" x="603250" y="2246313"/>
          <p14:tracePt t="13443" x="611188" y="2265363"/>
          <p14:tracePt t="13455" x="611188" y="2282825"/>
          <p14:tracePt t="13478" x="620713" y="2346325"/>
          <p14:tracePt t="13489" x="620713" y="2374900"/>
          <p14:tracePt t="13500" x="630238" y="2411413"/>
          <p14:tracePt t="13513" x="630238" y="2428875"/>
          <p14:tracePt t="13527" x="639763" y="2455863"/>
          <p14:tracePt t="13538" x="639763" y="2465388"/>
          <p14:tracePt t="13549" x="639763" y="2501900"/>
          <p14:tracePt t="13561" x="639763" y="2511425"/>
          <p14:tracePt t="13573" x="639763" y="2528888"/>
          <p14:tracePt t="13586" x="647700" y="2547938"/>
          <p14:tracePt t="13598" x="647700" y="2574925"/>
          <p14:tracePt t="13609" x="647700" y="2601913"/>
          <p14:tracePt t="13643" x="647700" y="2630488"/>
          <p14:tracePt t="13660" x="657225" y="2674938"/>
          <p14:tracePt t="13672" x="666750" y="2693988"/>
          <p14:tracePt t="13682" x="666750" y="2703513"/>
          <p14:tracePt t="13695" x="666750" y="2711450"/>
          <p14:tracePt t="13708" x="676275" y="2757488"/>
          <p14:tracePt t="13721" x="676275" y="2767013"/>
          <p14:tracePt t="13732" x="676275" y="2776538"/>
          <p14:tracePt t="13742" x="676275" y="2784475"/>
          <p14:tracePt t="13765" x="676275" y="2794000"/>
          <p14:tracePt t="13796" x="676275" y="2803525"/>
          <p14:tracePt t="19182" x="676275" y="2813050"/>
          <p14:tracePt t="19196" x="676275" y="2840038"/>
          <p14:tracePt t="19202" x="676275" y="2849563"/>
          <p14:tracePt t="19206" x="666750" y="2867025"/>
          <p14:tracePt t="19213" x="666750" y="2886075"/>
          <p14:tracePt t="19221" x="666750" y="2894013"/>
          <p14:tracePt t="19227" x="666750" y="2903538"/>
          <p14:tracePt t="19234" x="657225" y="2913063"/>
          <p14:tracePt t="19241" x="657225" y="2922588"/>
          <p14:tracePt t="19254" x="657225" y="2940050"/>
          <p14:tracePt t="19263" x="647700" y="2959100"/>
          <p14:tracePt t="19279" x="647700" y="2995613"/>
          <p14:tracePt t="19292" x="647700" y="3032125"/>
          <p14:tracePt t="19303" x="647700" y="3049588"/>
          <p14:tracePt t="19308" x="647700" y="3078163"/>
          <p14:tracePt t="19325" x="647700" y="3086100"/>
          <p14:tracePt t="19333" x="647700" y="3095625"/>
          <p14:tracePt t="19340" x="647700" y="3105150"/>
          <p14:tracePt t="19351" x="647700" y="3122613"/>
          <p14:tracePt t="19356" x="647700" y="3132138"/>
          <p14:tracePt t="19380" x="647700" y="3151188"/>
          <p14:tracePt t="19390" x="647700" y="3168650"/>
          <p14:tracePt t="19401" x="647700" y="3187700"/>
          <p14:tracePt t="19405" x="647700" y="3195638"/>
          <p14:tracePt t="19418" x="647700" y="3205163"/>
          <p14:tracePt t="19427" x="647700" y="3214688"/>
          <p14:tracePt t="19455" x="647700" y="3232150"/>
          <p14:tracePt t="19470" x="647700" y="3241675"/>
          <p14:tracePt t="19509" x="647700" y="3251200"/>
          <p14:tracePt t="23257" x="639763" y="3305175"/>
          <p14:tracePt t="23268" x="620713" y="3360738"/>
          <p14:tracePt t="23292" x="603250" y="3497263"/>
          <p14:tracePt t="23306" x="574675" y="3606800"/>
          <p14:tracePt t="23318" x="547688" y="3706813"/>
          <p14:tracePt t="23330" x="547688" y="3735388"/>
          <p14:tracePt t="23335" x="538163" y="3771900"/>
          <p14:tracePt t="23336" x="538163" y="3808413"/>
          <p14:tracePt t="23345" x="538163" y="3825875"/>
          <p14:tracePt t="23350" x="538163" y="3844925"/>
          <p14:tracePt t="23356" x="538163" y="3852863"/>
          <p14:tracePt t="23366" x="538163" y="3871913"/>
          <p14:tracePt t="23374" x="538163" y="3898900"/>
          <p14:tracePt t="23377" x="538163" y="3917950"/>
          <p14:tracePt t="23386" x="538163" y="3927475"/>
          <p14:tracePt t="23393" x="538163" y="3935413"/>
          <p14:tracePt t="23399" x="538163" y="3954463"/>
          <p14:tracePt t="23406" x="538163" y="3963988"/>
          <p14:tracePt t="23414" x="538163" y="3981450"/>
          <p14:tracePt t="23420" x="538163" y="4000500"/>
          <p14:tracePt t="23426" x="538163" y="4017963"/>
          <p14:tracePt t="23434" x="530225" y="4037013"/>
          <p14:tracePt t="23441" x="530225" y="4054475"/>
          <p14:tracePt t="23448" x="530225" y="4073525"/>
          <p14:tracePt t="23456" x="530225" y="4090988"/>
          <p14:tracePt t="23461" x="530225" y="4100513"/>
          <p14:tracePt t="23476" x="530225" y="4110038"/>
          <p14:tracePt t="23481" x="530225" y="4117975"/>
          <p14:tracePt t="23489" x="530225" y="4127500"/>
          <p14:tracePt t="23499" x="530225" y="4137025"/>
          <p14:tracePt t="23504" x="530225" y="4154488"/>
          <p14:tracePt t="23517" x="530225" y="4164013"/>
          <p14:tracePt t="23559" x="530225" y="4173538"/>
          <p14:tracePt t="23566" x="530225" y="4183063"/>
          <p14:tracePt t="23571" x="530225" y="4191000"/>
          <p14:tracePt t="23581" x="530225" y="4200525"/>
          <p14:tracePt t="23586" x="530225" y="4210050"/>
          <p14:tracePt t="23622" x="530225" y="4227513"/>
          <p14:tracePt t="23648" x="530225" y="4237038"/>
          <p14:tracePt t="23675" x="520700" y="4237038"/>
          <p14:tracePt t="23719" x="511175" y="4237038"/>
          <p14:tracePt t="23727" x="501650" y="4237038"/>
          <p14:tracePt t="23733" x="493713" y="4237038"/>
          <p14:tracePt t="23746" x="465138" y="4237038"/>
          <p14:tracePt t="23756" x="447675" y="4237038"/>
          <p14:tracePt t="23764" x="438150" y="4237038"/>
          <p14:tracePt t="23772" x="428625" y="4237038"/>
          <p14:tracePt t="23776" x="420688" y="4237038"/>
          <p14:tracePt t="23785" x="411163" y="4237038"/>
          <p14:tracePt t="23800" x="401638" y="4219575"/>
          <p14:tracePt t="23830" x="384175" y="4219575"/>
          <p14:tracePt t="23883" x="374650" y="4219575"/>
          <p14:tracePt t="23915" x="365125" y="4219575"/>
          <p14:tracePt t="23959" x="355600" y="4219575"/>
          <p14:tracePt t="23980" x="347663" y="4227513"/>
          <p14:tracePt t="24008" x="338138" y="4246563"/>
          <p14:tracePt t="24023" x="328613" y="4273550"/>
          <p14:tracePt t="24038" x="328613" y="4292600"/>
          <p14:tracePt t="24056" x="328613" y="4337050"/>
          <p14:tracePt t="24068" x="328613" y="4356100"/>
          <p14:tracePt t="24077" x="328613" y="4365625"/>
          <p14:tracePt t="24091" x="328613" y="4392613"/>
          <p14:tracePt t="24106" x="328613" y="4419600"/>
          <p14:tracePt t="24118" x="328613" y="4429125"/>
          <p14:tracePt t="24129" x="328613" y="4438650"/>
          <p14:tracePt t="24138" x="328613" y="4475163"/>
          <p14:tracePt t="24148" x="328613" y="4483100"/>
          <p14:tracePt t="24152" x="328613" y="4502150"/>
          <p14:tracePt t="24162" x="328613" y="4519613"/>
          <p14:tracePt t="24166" x="338138" y="4538663"/>
          <p14:tracePt t="24172" x="338138" y="4556125"/>
          <p14:tracePt t="24181" x="338138" y="4584700"/>
          <p14:tracePt t="24186" x="338138" y="4602163"/>
          <p14:tracePt t="24191" x="338138" y="4621213"/>
          <p14:tracePt t="24197" x="338138" y="4638675"/>
          <p14:tracePt t="24205" x="347663" y="4665663"/>
          <p14:tracePt t="24211" x="347663" y="4684713"/>
          <p14:tracePt t="24217" x="347663" y="4702175"/>
          <p14:tracePt t="24225" x="347663" y="4721225"/>
          <p14:tracePt t="24232" x="347663" y="4738688"/>
          <p14:tracePt t="24238" x="347663" y="4767263"/>
          <p14:tracePt t="24249" x="347663" y="4784725"/>
          <p14:tracePt t="24259" x="347663" y="4830763"/>
          <p14:tracePt t="24266" x="347663" y="4857750"/>
          <p14:tracePt t="24275" x="347663" y="4867275"/>
          <p14:tracePt t="24281" x="347663" y="4884738"/>
          <p14:tracePt t="24290" x="347663" y="4903788"/>
          <p14:tracePt t="24318" x="347663" y="4940300"/>
          <p14:tracePt t="24331" x="347663" y="4976813"/>
          <p14:tracePt t="24342" x="347663" y="4995863"/>
          <p14:tracePt t="24356" x="355600" y="5032375"/>
          <p14:tracePt t="24366" x="355600" y="5059363"/>
          <p14:tracePt t="24372" x="355600" y="5076825"/>
          <p14:tracePt t="24386" x="374650" y="5122863"/>
          <p14:tracePt t="24401" x="384175" y="5178425"/>
          <p14:tracePt t="24414" x="384175" y="5222875"/>
          <p14:tracePt t="24421" x="384175" y="5232400"/>
          <p14:tracePt t="24429" x="384175" y="5251450"/>
          <p14:tracePt t="24445" x="384175" y="5278438"/>
          <p14:tracePt t="24461" x="384175" y="5305425"/>
          <p14:tracePt t="24469" x="384175" y="5324475"/>
          <p14:tracePt t="24481" x="384175" y="5332413"/>
          <p14:tracePt t="24495" x="384175" y="5351463"/>
          <p14:tracePt t="24506" x="384175" y="5360988"/>
          <p14:tracePt t="24517" x="384175" y="5387975"/>
          <p14:tracePt t="24529" x="384175" y="5405438"/>
          <p14:tracePt t="24550" x="384175" y="5424488"/>
          <p14:tracePt t="24556" x="384175" y="5434013"/>
          <p14:tracePt t="24566" x="384175" y="5441950"/>
          <p14:tracePt t="24581" x="384175" y="5461000"/>
          <p14:tracePt t="24595" x="384175" y="5478463"/>
          <p14:tracePt t="24600" x="384175" y="5487988"/>
          <p14:tracePt t="24608" x="384175" y="5497513"/>
          <p14:tracePt t="24631" x="384175" y="5507038"/>
          <p14:tracePt t="24640" x="384175" y="5514975"/>
          <p14:tracePt t="24658" x="384175" y="5524500"/>
          <p14:tracePt t="24669" x="401638" y="5551488"/>
          <p14:tracePt t="24680" x="401638" y="5561013"/>
          <p14:tracePt t="24698" x="401638" y="5570538"/>
          <p14:tracePt t="24729" x="401638" y="5580063"/>
          <p14:tracePt t="24744" x="401638" y="5588000"/>
          <p14:tracePt t="24801" x="401638" y="5597525"/>
          <p14:tracePt t="24834" x="411163" y="5607050"/>
          <p14:tracePt t="24862" x="420688" y="5607050"/>
          <p14:tracePt t="24869" x="420688" y="5624513"/>
          <p14:tracePt t="24881" x="428625" y="5624513"/>
          <p14:tracePt t="24904" x="438150" y="5634038"/>
          <p14:tracePt t="24931" x="447675" y="5634038"/>
          <p14:tracePt t="24942" x="447675" y="5643563"/>
          <p14:tracePt t="26266" x="447675" y="5607050"/>
          <p14:tracePt t="26273" x="428625" y="5543550"/>
          <p14:tracePt t="26280" x="420688" y="5487988"/>
          <p14:tracePt t="26286" x="401638" y="5397500"/>
          <p14:tracePt t="26292" x="374650" y="5332413"/>
          <p14:tracePt t="26297" x="347663" y="5195888"/>
          <p14:tracePt t="26305" x="311150" y="5122863"/>
          <p14:tracePt t="26317" x="282575" y="5040313"/>
          <p14:tracePt t="26320" x="274638" y="4967288"/>
          <p14:tracePt t="26325" x="255588" y="4922838"/>
          <p14:tracePt t="26333" x="246063" y="4903788"/>
          <p14:tracePt t="26347" x="238125" y="4857750"/>
          <p14:tracePt t="26352" x="238125" y="4848225"/>
          <p14:tracePt t="26363" x="238125" y="4840288"/>
          <p14:tracePt t="26381" x="238125" y="4794250"/>
          <p14:tracePt t="26396" x="238125" y="4757738"/>
          <p14:tracePt t="26401" x="238125" y="4702175"/>
          <p14:tracePt t="26410" x="238125" y="4684713"/>
          <p14:tracePt t="26428" x="238125" y="4629150"/>
          <p14:tracePt t="26437" x="238125" y="4565650"/>
          <p14:tracePt t="26441" x="238125" y="4529138"/>
          <p14:tracePt t="26452" x="228600" y="4483100"/>
          <p14:tracePt t="26457" x="228600" y="4446588"/>
          <p14:tracePt t="26463" x="228600" y="4402138"/>
          <p14:tracePt t="26471" x="228600" y="4365625"/>
          <p14:tracePt t="26480" x="228600" y="4337050"/>
          <p14:tracePt t="26483" x="228600" y="4310063"/>
          <p14:tracePt t="26492" x="228600" y="4273550"/>
          <p14:tracePt t="26500" x="238125" y="4246563"/>
          <p14:tracePt t="26503" x="238125" y="4237038"/>
          <p14:tracePt t="26527" x="246063" y="4191000"/>
          <p14:tracePt t="26551" x="292100" y="4127500"/>
          <p14:tracePt t="26574" x="319088" y="4081463"/>
          <p14:tracePt t="26593" x="365125" y="3990975"/>
          <p14:tracePt t="26618" x="392113" y="3944938"/>
          <p14:tracePt t="26640" x="401638" y="3898900"/>
          <p14:tracePt t="26660" x="420688" y="3881438"/>
          <p14:tracePt t="26671" x="420688" y="3871913"/>
          <p14:tracePt t="26699" x="438150" y="3862388"/>
          <p14:tracePt t="26724" x="457200" y="3835400"/>
          <p14:tracePt t="26731" x="493713" y="3816350"/>
          <p14:tracePt t="26739" x="511175" y="3808413"/>
          <p14:tracePt t="26745" x="530225" y="3798888"/>
          <p14:tracePt t="26754" x="547688" y="3798888"/>
          <p14:tracePt t="26760" x="566738" y="3798888"/>
          <p14:tracePt t="26765" x="593725" y="3789363"/>
          <p14:tracePt t="26775" x="603250" y="3789363"/>
          <p14:tracePt t="26780" x="620713" y="3789363"/>
          <p14:tracePt t="26789" x="639763" y="3789363"/>
          <p14:tracePt t="26798" x="647700" y="3789363"/>
          <p14:tracePt t="26814" x="684213" y="3789363"/>
          <p14:tracePt t="26829" x="712788" y="3789363"/>
          <p14:tracePt t="26842" x="766763" y="3789363"/>
          <p14:tracePt t="26854" x="793750" y="3789363"/>
          <p14:tracePt t="26867" x="839788" y="3789363"/>
          <p14:tracePt t="26878" x="858838" y="3789363"/>
          <p14:tracePt t="26891" x="868363" y="3789363"/>
          <p14:tracePt t="26902" x="885825" y="3789363"/>
          <p14:tracePt t="26910" x="922338" y="3789363"/>
          <p14:tracePt t="26916" x="931863" y="3789363"/>
          <p14:tracePt t="26923" x="949325" y="3789363"/>
          <p14:tracePt t="26942" x="968375" y="3789363"/>
          <p14:tracePt t="26954" x="985838" y="3789363"/>
          <p14:tracePt t="26969" x="1014413" y="3789363"/>
          <p14:tracePt t="26980" x="1022350" y="3789363"/>
          <p14:tracePt t="27003" x="1031875" y="3789363"/>
          <p14:tracePt t="27013" x="1041400" y="3789363"/>
          <p14:tracePt t="27026" x="1068388" y="3789363"/>
          <p14:tracePt t="27036" x="1104900" y="3789363"/>
          <p14:tracePt t="27049" x="1123950" y="3789363"/>
          <p14:tracePt t="27059" x="1141413" y="3789363"/>
          <p14:tracePt t="27071" x="1177925" y="3789363"/>
          <p14:tracePt t="27085" x="1214438" y="3789363"/>
          <p14:tracePt t="27099" x="1223963" y="3789363"/>
          <p14:tracePt t="27107" x="1250950" y="3789363"/>
          <p14:tracePt t="27113" x="1277938" y="3789363"/>
          <p14:tracePt t="27122" x="1287463" y="3789363"/>
          <p14:tracePt t="27133" x="1323975" y="3798888"/>
          <p14:tracePt t="27145" x="1387475" y="3808413"/>
          <p14:tracePt t="27157" x="1406525" y="3816350"/>
          <p14:tracePt t="27168" x="1452563" y="3844925"/>
          <p14:tracePt t="27181" x="1489075" y="3844925"/>
          <p14:tracePt t="27194" x="1506538" y="3852863"/>
          <p14:tracePt t="27207" x="1552575" y="3852863"/>
          <p14:tracePt t="27219" x="1589088" y="3852863"/>
          <p14:tracePt t="27230" x="1635125" y="3852863"/>
          <p14:tracePt t="27242" x="1671638" y="3852863"/>
          <p14:tracePt t="27253" x="1689100" y="3852863"/>
          <p14:tracePt t="27261" x="1708150" y="3852863"/>
          <p14:tracePt t="27269" x="1762125" y="3852863"/>
          <p14:tracePt t="27275" x="1781175" y="3852863"/>
          <p14:tracePt t="27284" x="1798638" y="3852863"/>
          <p14:tracePt t="27297" x="1844675" y="3852863"/>
          <p14:tracePt t="27304" x="1863725" y="3852863"/>
          <p14:tracePt t="27309" x="1881188" y="3852863"/>
          <p14:tracePt t="27318" x="1890713" y="3852863"/>
          <p14:tracePt t="27323" x="1908175" y="3852863"/>
          <p14:tracePt t="27330" x="1927225" y="3862388"/>
          <p14:tracePt t="27338" x="1936750" y="3862388"/>
          <p14:tracePt t="27346" x="1954213" y="3862388"/>
          <p14:tracePt t="27351" x="1963738" y="3862388"/>
          <p14:tracePt t="27359" x="1973263" y="3862388"/>
          <p14:tracePt t="27367" x="1990725" y="3862388"/>
          <p14:tracePt t="27371" x="2009775" y="3862388"/>
          <p14:tracePt t="27386" x="2027238" y="3862388"/>
          <p14:tracePt t="27392" x="2046288" y="3862388"/>
          <p14:tracePt t="27400" x="2073275" y="3862388"/>
          <p14:tracePt t="27408" x="2109788" y="3862388"/>
          <p14:tracePt t="27420" x="2136775" y="3862388"/>
          <p14:tracePt t="27428" x="2146300" y="3862388"/>
          <p14:tracePt t="27433" x="2173288" y="3862388"/>
          <p14:tracePt t="27443" x="2200275" y="3862388"/>
          <p14:tracePt t="27463" x="2228850" y="3862388"/>
          <p14:tracePt t="27471" x="2255838" y="3862388"/>
          <p14:tracePt t="27477" x="2265363" y="3862388"/>
          <p14:tracePt t="27485" x="2273300" y="3862388"/>
          <p14:tracePt t="27494" x="2282825" y="3862388"/>
          <p14:tracePt t="27508" x="2292350" y="3862388"/>
          <p14:tracePt t="27514" x="2301875" y="3862388"/>
          <p14:tracePt t="27530" x="2309813" y="3862388"/>
          <p14:tracePt t="27543" x="2319338" y="3862388"/>
          <p14:tracePt t="27570" x="2338388" y="3862388"/>
          <p14:tracePt t="27899" x="2282825" y="3862388"/>
          <p14:tracePt t="27910" x="2173288" y="3881438"/>
          <p14:tracePt t="27918" x="2090738" y="3898900"/>
          <p14:tracePt t="27930" x="2000250" y="3898900"/>
          <p14:tracePt t="27945" x="1835150" y="3908425"/>
          <p14:tracePt t="27954" x="1698625" y="3935413"/>
          <p14:tracePt t="27965" x="1671638" y="3944938"/>
          <p14:tracePt t="27980" x="1479550" y="3981450"/>
          <p14:tracePt t="27991" x="1423988" y="3990975"/>
          <p14:tracePt t="28001" x="1323975" y="3990975"/>
          <p14:tracePt t="28012" x="1296988" y="3990975"/>
          <p14:tracePt t="28023" x="1223963" y="3990975"/>
          <p14:tracePt t="28035" x="1196975" y="3990975"/>
          <p14:tracePt t="28041" x="1123950" y="3990975"/>
          <p14:tracePt t="28053" x="1095375" y="3990975"/>
          <p14:tracePt t="28067" x="1041400" y="3990975"/>
          <p14:tracePt t="28081" x="995363" y="3990975"/>
          <p14:tracePt t="28094" x="949325" y="3990975"/>
          <p14:tracePt t="28107" x="922338" y="3990975"/>
          <p14:tracePt t="28119" x="876300" y="3990975"/>
          <p14:tracePt t="28131" x="868363" y="4000500"/>
          <p14:tracePt t="28145" x="831850" y="4000500"/>
          <p14:tracePt t="28156" x="785813" y="4008438"/>
          <p14:tracePt t="28164" x="749300" y="4017963"/>
          <p14:tracePt t="28174" x="730250" y="4017963"/>
          <p14:tracePt t="28187" x="693738" y="4027488"/>
          <p14:tracePt t="28201" x="657225" y="4037013"/>
          <p14:tracePt t="28213" x="647700" y="4044950"/>
          <p14:tracePt t="28223" x="630238" y="4064000"/>
          <p14:tracePt t="28233" x="593725" y="4064000"/>
          <p14:tracePt t="28243" x="584200" y="4073525"/>
          <p14:tracePt t="28257" x="566738" y="4073525"/>
          <p14:tracePt t="28270" x="547688" y="4081463"/>
          <p14:tracePt t="28283" x="530225" y="4081463"/>
          <p14:tracePt t="28293" x="520700" y="4081463"/>
          <p14:tracePt t="28304" x="501650" y="4090988"/>
          <p14:tracePt t="28318" x="493713" y="4100513"/>
          <p14:tracePt t="28332" x="474663" y="4100513"/>
          <p14:tracePt t="28340" x="465138" y="4110038"/>
          <p14:tracePt t="28350" x="447675" y="4117975"/>
          <p14:tracePt t="28372" x="438150" y="4127500"/>
          <p14:tracePt t="28385" x="428625" y="4127500"/>
          <p14:tracePt t="28394" x="420688" y="4137025"/>
          <p14:tracePt t="28418" x="411163" y="4137025"/>
          <p14:tracePt t="28431" x="411163" y="4154488"/>
          <p14:tracePt t="28455" x="411163" y="4164013"/>
          <p14:tracePt t="28476" x="401638" y="4164013"/>
          <p14:tracePt t="28509" x="392113" y="4164013"/>
          <p14:tracePt t="28543" x="384175" y="4164013"/>
          <p14:tracePt t="28556" x="384175" y="4173538"/>
          <p14:tracePt t="28605" x="365125" y="4173538"/>
          <p14:tracePt t="28612" x="365125" y="4183063"/>
          <p14:tracePt t="28618" x="355600" y="4183063"/>
          <p14:tracePt t="28628" x="347663" y="4183063"/>
          <p14:tracePt t="28642" x="338138" y="4191000"/>
          <p14:tracePt t="28663" x="328613" y="4191000"/>
          <p14:tracePt t="28669" x="319088" y="4191000"/>
          <p14:tracePt t="28695" x="311150" y="4200525"/>
          <p14:tracePt t="28712" x="282575" y="4219575"/>
          <p14:tracePt t="28730" x="265113" y="4246563"/>
          <p14:tracePt t="28745" x="246063" y="4283075"/>
          <p14:tracePt t="28759" x="238125" y="4346575"/>
          <p14:tracePt t="28775" x="238125" y="4383088"/>
          <p14:tracePt t="28793" x="238125" y="4419600"/>
          <p14:tracePt t="28807" x="238125" y="4475163"/>
          <p14:tracePt t="28814" x="238125" y="4483100"/>
          <p14:tracePt t="28817" x="238125" y="4511675"/>
          <p14:tracePt t="28823" x="238125" y="4529138"/>
          <p14:tracePt t="28833" x="238125" y="4538663"/>
          <p14:tracePt t="28840" x="238125" y="4548188"/>
          <p14:tracePt t="28843" x="238125" y="4556125"/>
          <p14:tracePt t="28863" x="238125" y="4602163"/>
          <p14:tracePt t="28892" x="238125" y="4694238"/>
          <p14:tracePt t="28918" x="255588" y="4821238"/>
          <p14:tracePt t="28933" x="274638" y="4930775"/>
          <p14:tracePt t="28952" x="282575" y="4976813"/>
          <p14:tracePt t="28970" x="282575" y="5032375"/>
          <p14:tracePt t="28979" x="301625" y="5095875"/>
          <p14:tracePt t="28992" x="311150" y="5113338"/>
          <p14:tracePt t="28997" x="311150" y="5132388"/>
          <p14:tracePt t="29004" x="311150" y="5149850"/>
          <p14:tracePt t="29013" x="311150" y="5168900"/>
          <p14:tracePt t="29017" x="311150" y="5195888"/>
          <p14:tracePt t="29025" x="319088" y="5214938"/>
          <p14:tracePt t="29032" x="319088" y="5232400"/>
          <p14:tracePt t="29039" x="319088" y="5251450"/>
          <p14:tracePt t="29046" x="319088" y="5278438"/>
          <p14:tracePt t="29052" x="319088" y="5314950"/>
          <p14:tracePt t="29074" x="328613" y="5341938"/>
          <p14:tracePt t="29094" x="328613" y="5405438"/>
          <p14:tracePt t="29106" x="328613" y="5414963"/>
          <p14:tracePt t="29119" x="328613" y="5434013"/>
          <p14:tracePt t="29131" x="328613" y="5441950"/>
          <p14:tracePt t="29141" x="328613" y="5461000"/>
          <p14:tracePt t="29152" x="338138" y="5487988"/>
          <p14:tracePt t="29165" x="338138" y="5507038"/>
          <p14:tracePt t="29183" x="347663" y="5543550"/>
          <p14:tracePt t="29197" x="347663" y="5551488"/>
          <p14:tracePt t="29214" x="347663" y="5580063"/>
          <p14:tracePt t="29231" x="347663" y="5588000"/>
          <p14:tracePt t="29289" x="347663" y="5597525"/>
          <p14:tracePt t="29316" x="347663" y="5607050"/>
          <p14:tracePt t="32883" x="347663" y="5534025"/>
          <p14:tracePt t="32897" x="347663" y="5470525"/>
          <p14:tracePt t="32911" x="347663" y="5434013"/>
          <p14:tracePt t="32923" x="347663" y="5324475"/>
          <p14:tracePt t="32930" x="347663" y="5268913"/>
          <p14:tracePt t="32935" x="347663" y="5241925"/>
          <p14:tracePt t="32942" x="347663" y="5214938"/>
          <p14:tracePt t="32955" x="347663" y="5149850"/>
          <p14:tracePt t="32964" x="347663" y="5122863"/>
          <p14:tracePt t="32985" x="355600" y="5076825"/>
          <p14:tracePt t="33002" x="384175" y="4959350"/>
          <p14:tracePt t="33005" x="392113" y="4922838"/>
          <p14:tracePt t="33010" x="401638" y="4884738"/>
          <p14:tracePt t="33029" x="411163" y="4821238"/>
          <p14:tracePt t="33045" x="420688" y="4738688"/>
          <p14:tracePt t="33056" x="428625" y="4684713"/>
          <p14:tracePt t="33061" x="428625" y="4665663"/>
          <p14:tracePt t="33067" x="457200" y="4629150"/>
          <p14:tracePt t="33072" x="465138" y="4611688"/>
          <p14:tracePt t="33080" x="474663" y="4584700"/>
          <p14:tracePt t="33089" x="474663" y="4575175"/>
          <p14:tracePt t="33094" x="484188" y="4565650"/>
          <p14:tracePt t="33100" x="484188" y="4556125"/>
          <p14:tracePt t="33117" x="493713" y="4548188"/>
          <p14:tracePt t="33130" x="493713" y="4538663"/>
          <p14:tracePt t="33138" x="493713" y="4529138"/>
          <p14:tracePt t="33149" x="511175" y="4492625"/>
          <p14:tracePt t="33161" x="520700" y="4483100"/>
          <p14:tracePt t="33171" x="538163" y="4456113"/>
          <p14:tracePt t="33175" x="547688" y="4456113"/>
          <p14:tracePt t="33184" x="557213" y="4446588"/>
          <p14:tracePt t="33207" x="584200" y="4402138"/>
          <p14:tracePt t="33221" x="584200" y="4392613"/>
          <p14:tracePt t="33241" x="593725" y="4383088"/>
          <p14:tracePt t="33275" x="603250" y="4373563"/>
          <p14:tracePt t="33304" x="620713" y="4365625"/>
          <p14:tracePt t="33327" x="630238" y="4356100"/>
          <p14:tracePt t="33362" x="630238" y="4346575"/>
          <p14:tracePt t="33392" x="630238" y="4329113"/>
          <p14:tracePt t="34232" x="647700" y="4329113"/>
          <p14:tracePt t="34238" x="657225" y="4319588"/>
          <p14:tracePt t="34261" x="684213" y="4319588"/>
          <p14:tracePt t="34267" x="693738" y="4319588"/>
          <p14:tracePt t="34269" x="730250" y="4310063"/>
          <p14:tracePt t="34286" x="739775" y="4310063"/>
          <p14:tracePt t="34291" x="749300" y="4310063"/>
          <p14:tracePt t="34306" x="757238" y="4310063"/>
          <p14:tracePt t="34343" x="766763" y="4310063"/>
          <p14:tracePt t="34356" x="776288" y="4310063"/>
          <p14:tracePt t="34370" x="793750" y="4310063"/>
          <p14:tracePt t="34379" x="803275" y="4310063"/>
          <p14:tracePt t="34382" x="812800" y="4310063"/>
          <p14:tracePt t="34394" x="831850" y="4310063"/>
          <p14:tracePt t="34401" x="839788" y="4310063"/>
          <p14:tracePt t="34408" x="849313" y="4310063"/>
          <p14:tracePt t="34417" x="876300" y="4310063"/>
          <p14:tracePt t="34422" x="885825" y="4310063"/>
          <p14:tracePt t="34431" x="904875" y="4310063"/>
          <p14:tracePt t="34453" x="931863" y="4310063"/>
          <p14:tracePt t="34456" x="941388" y="4310063"/>
          <p14:tracePt t="34463" x="968375" y="4310063"/>
          <p14:tracePt t="34476" x="985838" y="4310063"/>
          <p14:tracePt t="34491" x="995363" y="4310063"/>
          <p14:tracePt t="34499" x="1014413" y="4310063"/>
          <p14:tracePt t="34505" x="1022350" y="4310063"/>
          <p14:tracePt t="34512" x="1041400" y="4310063"/>
          <p14:tracePt t="34534" x="1077913" y="4310063"/>
          <p14:tracePt t="34549" x="1104900" y="4310063"/>
          <p14:tracePt t="34556" x="1123950" y="4310063"/>
          <p14:tracePt t="34570" x="1141413" y="4310063"/>
          <p14:tracePt t="34583" x="1177925" y="4310063"/>
          <p14:tracePt t="34592" x="1187450" y="4310063"/>
          <p14:tracePt t="34611" x="1214438" y="4310063"/>
          <p14:tracePt t="34624" x="1223963" y="4310063"/>
          <p14:tracePt t="34637" x="1241425" y="4310063"/>
          <p14:tracePt t="34649" x="1250950" y="4310063"/>
          <p14:tracePt t="34661" x="1260475" y="4310063"/>
          <p14:tracePt t="34672" x="1287463" y="4310063"/>
          <p14:tracePt t="34680" x="1296988" y="4310063"/>
          <p14:tracePt t="34697" x="1306513" y="4310063"/>
          <p14:tracePt t="34713" x="1314450" y="4310063"/>
          <p14:tracePt t="34723" x="1323975" y="4310063"/>
          <p14:tracePt t="34735" x="1333500" y="4310063"/>
          <p14:tracePt t="34742" x="1343025" y="4310063"/>
          <p14:tracePt t="34754" x="1350963" y="4310063"/>
          <p14:tracePt t="34769" x="1379538" y="4310063"/>
          <p14:tracePt t="34778" x="1387475" y="4310063"/>
          <p14:tracePt t="34800" x="1406525" y="4310063"/>
          <p14:tracePt t="34807" x="1416050" y="4310063"/>
          <p14:tracePt t="34825" x="1423988" y="4310063"/>
          <p14:tracePt t="34849" x="1433513" y="4310063"/>
          <p14:tracePt t="34893" x="1470025" y="4310063"/>
          <p14:tracePt t="34906" x="1497013" y="4300538"/>
          <p14:tracePt t="34914" x="1506538" y="4300538"/>
          <p14:tracePt t="34936" x="1543050" y="4292600"/>
          <p14:tracePt t="34950" x="1570038" y="4292600"/>
          <p14:tracePt t="34961" x="1579563" y="4292600"/>
          <p14:tracePt t="34982" x="1589088" y="4292600"/>
          <p14:tracePt t="35019" x="1598613" y="4292600"/>
          <p14:tracePt t="35052" x="1616075" y="4292600"/>
          <p14:tracePt t="35083" x="1625600" y="4292600"/>
          <p14:tracePt t="35134" x="1635125" y="4292600"/>
          <p14:tracePt t="35417" x="1606550" y="4292600"/>
          <p14:tracePt t="35424" x="1589088" y="4292600"/>
          <p14:tracePt t="35432" x="1579563" y="4292600"/>
          <p14:tracePt t="35455" x="1516063" y="4283075"/>
          <p14:tracePt t="35457" x="1497013" y="4283075"/>
          <p14:tracePt t="35460" x="1479550" y="4283075"/>
          <p14:tracePt t="35470" x="1452563" y="4273550"/>
          <p14:tracePt t="35476" x="1416050" y="4273550"/>
          <p14:tracePt t="35481" x="1379538" y="4273550"/>
          <p14:tracePt t="35509" x="1314450" y="4273550"/>
          <p14:tracePt t="35530" x="1277938" y="4273550"/>
          <p14:tracePt t="35542" x="1250950" y="4273550"/>
          <p14:tracePt t="35555" x="1214438" y="4273550"/>
          <p14:tracePt t="35568" x="1196975" y="4273550"/>
          <p14:tracePt t="35579" x="1187450" y="4273550"/>
          <p14:tracePt t="35589" x="1150938" y="4273550"/>
          <p14:tracePt t="35601" x="1131888" y="4273550"/>
          <p14:tracePt t="35613" x="1123950" y="4273550"/>
          <p14:tracePt t="35622" x="1114425" y="4273550"/>
          <p14:tracePt t="35635" x="1104900" y="4273550"/>
          <p14:tracePt t="35649" x="1087438" y="4273550"/>
          <p14:tracePt t="35662" x="1058863" y="4273550"/>
          <p14:tracePt t="35670" x="1050925" y="4273550"/>
          <p14:tracePt t="35678" x="1041400" y="4273550"/>
          <p14:tracePt t="35689" x="1031875" y="4273550"/>
          <p14:tracePt t="35703" x="1022350" y="4273550"/>
          <p14:tracePt t="35712" x="995363" y="4273550"/>
          <p14:tracePt t="35723" x="985838" y="4273550"/>
          <p14:tracePt t="35736" x="968375" y="4273550"/>
          <p14:tracePt t="35750" x="958850" y="4273550"/>
          <p14:tracePt t="35765" x="949325" y="4273550"/>
          <p14:tracePt t="35781" x="941388" y="4273550"/>
          <p14:tracePt t="35803" x="931863" y="4273550"/>
          <p14:tracePt t="35811" x="912813" y="4273550"/>
          <p14:tracePt t="35823" x="904875" y="4273550"/>
          <p14:tracePt t="35855" x="895350" y="4273550"/>
          <p14:tracePt t="35967" x="931863" y="4273550"/>
          <p14:tracePt t="35974" x="949325" y="4273550"/>
          <p14:tracePt t="35995" x="977900" y="4283075"/>
          <p14:tracePt t="36010" x="995363" y="4283075"/>
          <p14:tracePt t="36021" x="1022350" y="4283075"/>
          <p14:tracePt t="36041" x="1031875" y="4283075"/>
          <p14:tracePt t="36054" x="1041400" y="4283075"/>
          <p14:tracePt t="36075" x="1050925" y="4283075"/>
          <p14:tracePt t="36101" x="1058863" y="4283075"/>
          <p14:tracePt t="36134" x="1068388" y="4283075"/>
          <p14:tracePt t="36174" x="1123950" y="4283075"/>
          <p14:tracePt t="36192" x="1150938" y="4292600"/>
          <p14:tracePt t="36210" x="1168400" y="4292600"/>
          <p14:tracePt t="36230" x="1177925" y="4292600"/>
          <p14:tracePt t="36272" x="1187450" y="4292600"/>
          <p14:tracePt t="36289" x="1196975" y="4292600"/>
          <p14:tracePt t="36328" x="1204913" y="4292600"/>
          <p14:tracePt t="36346" x="1214438" y="4292600"/>
          <p14:tracePt t="36352" x="1223963" y="4292600"/>
          <p14:tracePt t="36367" x="1233488" y="4292600"/>
          <p14:tracePt t="36388" x="1260475" y="4292600"/>
          <p14:tracePt t="36401" x="1270000" y="4292600"/>
          <p14:tracePt t="36425" x="1277938" y="4292600"/>
          <p14:tracePt t="36447" x="1306513" y="4292600"/>
          <p14:tracePt t="36455" x="1314450" y="4292600"/>
          <p14:tracePt t="36459" x="1323975" y="4292600"/>
          <p14:tracePt t="36468" x="1333500" y="4292600"/>
          <p14:tracePt t="36475" x="1343025" y="4292600"/>
          <p14:tracePt t="36489" x="1350963" y="4292600"/>
          <p14:tracePt t="36494" x="1360488" y="4292600"/>
          <p14:tracePt t="36510" x="1370013" y="4292600"/>
          <p14:tracePt t="36515" x="1379538" y="4292600"/>
          <p14:tracePt t="36537" x="1387475" y="4292600"/>
          <p14:tracePt t="36559" x="1406525" y="4292600"/>
          <p14:tracePt t="36601" x="1433513" y="4283075"/>
          <p14:tracePt t="36621" x="1443038" y="4283075"/>
          <p14:tracePt t="36639" x="1470025" y="4273550"/>
          <p14:tracePt t="36661" x="1497013" y="4273550"/>
          <p14:tracePt t="36681" x="1516063" y="4264025"/>
          <p14:tracePt t="36703" x="1552575" y="4264025"/>
          <p14:tracePt t="36726" x="1579563" y="4264025"/>
          <p14:tracePt t="36743" x="1589088" y="4264025"/>
          <p14:tracePt t="36767" x="1606550" y="4264025"/>
          <p14:tracePt t="36789" x="1616075" y="4264025"/>
          <p14:tracePt t="36813" x="1625600" y="4264025"/>
          <p14:tracePt t="36840" x="1635125" y="4246563"/>
          <p14:tracePt t="36862" x="1652588" y="4246563"/>
          <p14:tracePt t="36895" x="1662113" y="4246563"/>
          <p14:tracePt t="37207" x="1817688" y="4219575"/>
          <p14:tracePt t="37224" x="2255838" y="4219575"/>
          <p14:tracePt t="37241" x="2593975" y="4246563"/>
          <p14:tracePt t="37255" x="2740025" y="4246563"/>
          <p14:tracePt t="37269" x="3041650" y="4256088"/>
          <p14:tracePt t="37282" x="3297238" y="4256088"/>
          <p14:tracePt t="37295" x="3460750" y="4256088"/>
          <p14:tracePt t="37308" x="3671888" y="4256088"/>
          <p14:tracePt t="37317" x="3835400" y="4273550"/>
          <p14:tracePt t="37334" x="3981450" y="4300538"/>
          <p14:tracePt t="37348" x="4200525" y="4300538"/>
          <p14:tracePt t="37361" x="4329113" y="4292600"/>
          <p14:tracePt t="37376" x="4484688" y="4283075"/>
          <p14:tracePt t="37393" x="4721225" y="4283075"/>
          <p14:tracePt t="37409" x="4857750" y="4283075"/>
          <p14:tracePt t="37420" x="4940300" y="4283075"/>
          <p14:tracePt t="37432" x="4959350" y="4283075"/>
          <p14:tracePt t="37449" x="5068888" y="4283075"/>
          <p14:tracePt t="37466" x="5151438" y="4292600"/>
          <p14:tracePt t="37480" x="5214938" y="4292600"/>
          <p14:tracePt t="37495" x="5297488" y="4292600"/>
          <p14:tracePt t="37509" x="5360988" y="4292600"/>
          <p14:tracePt t="37524" x="5387975" y="4292600"/>
          <p14:tracePt t="37537" x="5434013" y="4292600"/>
          <p14:tracePt t="37551" x="5451475" y="4292600"/>
          <p14:tracePt t="37565" x="5524500" y="4273550"/>
          <p14:tracePt t="37582" x="5589588" y="4256088"/>
          <p14:tracePt t="37598" x="5653088" y="4246563"/>
          <p14:tracePt t="37612" x="5772150" y="4237038"/>
          <p14:tracePt t="37624" x="5799138" y="4237038"/>
          <p14:tracePt t="37638" x="5872163" y="4219575"/>
          <p14:tracePt t="37653" x="5954713" y="4219575"/>
          <p14:tracePt t="37668" x="5991225" y="4219575"/>
          <p14:tracePt t="37681" x="6037263" y="4219575"/>
          <p14:tracePt t="37697" x="6064250" y="4219575"/>
          <p14:tracePt t="37711" x="6100763" y="4219575"/>
          <p14:tracePt t="37725" x="6127750" y="4219575"/>
          <p14:tracePt t="37740" x="6146800" y="4219575"/>
          <p14:tracePt t="37753" x="6183313" y="4219575"/>
          <p14:tracePt t="37772" x="6219825" y="4219575"/>
          <p14:tracePt t="37792" x="6237288" y="4227513"/>
          <p14:tracePt t="37805" x="6273800" y="4227513"/>
          <p14:tracePt t="37823" x="6300788" y="4237038"/>
          <p14:tracePt t="37841" x="6319838" y="4237038"/>
          <p14:tracePt t="37855" x="6346825" y="4237038"/>
          <p14:tracePt t="37866" x="6356350" y="4246563"/>
          <p14:tracePt t="37877" x="6373813" y="4246563"/>
          <p14:tracePt t="37893" x="6383338" y="4256088"/>
          <p14:tracePt t="37905" x="6402388" y="4256088"/>
          <p14:tracePt t="37919" x="6410325" y="4256088"/>
          <p14:tracePt t="37940" x="6410325" y="4264025"/>
          <p14:tracePt t="37955" x="6429375" y="4264025"/>
          <p14:tracePt t="38005" x="6438900" y="4264025"/>
          <p14:tracePt t="38032" x="6446838" y="4264025"/>
          <p14:tracePt t="38044" x="6456363" y="4264025"/>
          <p14:tracePt t="38059" x="6465888" y="4264025"/>
          <p14:tracePt t="38082" x="6475413" y="4264025"/>
          <p14:tracePt t="38095" x="6483350" y="4264025"/>
          <p14:tracePt t="38108" x="6492875" y="4264025"/>
          <p14:tracePt t="38122" x="6511925" y="4264025"/>
          <p14:tracePt t="38135" x="6521450" y="4264025"/>
          <p14:tracePt t="38152" x="6529388" y="4264025"/>
          <p14:tracePt t="38189" x="6538913" y="4264025"/>
          <p14:tracePt t="38216" x="6548438" y="4264025"/>
          <p14:tracePt t="38257" x="6557963" y="4264025"/>
          <p14:tracePt t="38282" x="6565900" y="4264025"/>
          <p14:tracePt t="38308" x="6575425" y="4264025"/>
          <p14:tracePt t="38324" x="6584950" y="4264025"/>
          <p14:tracePt t="38348" x="6594475" y="4264025"/>
          <p14:tracePt t="38360" x="6602413" y="4264025"/>
          <p14:tracePt t="38386" x="6621463" y="4264025"/>
          <p14:tracePt t="38394" x="6638925" y="4264025"/>
          <p14:tracePt t="38420" x="6667500" y="4264025"/>
          <p14:tracePt t="38439" x="6694488" y="4256088"/>
          <p14:tracePt t="38458" x="6721475" y="4256088"/>
          <p14:tracePt t="38476" x="6784975" y="4246563"/>
          <p14:tracePt t="38493" x="6821488" y="4246563"/>
          <p14:tracePt t="38512" x="6867525" y="4246563"/>
          <p14:tracePt t="38530" x="6913563" y="4237038"/>
          <p14:tracePt t="38545" x="6967538" y="4237038"/>
          <p14:tracePt t="38560" x="6986588" y="4237038"/>
          <p14:tracePt t="38573" x="7013575" y="4227513"/>
          <p14:tracePt t="38592" x="7040563" y="4227513"/>
          <p14:tracePt t="38606" x="7077075" y="4219575"/>
          <p14:tracePt t="38619" x="7105650" y="4219575"/>
          <p14:tracePt t="38635" x="7159625" y="4210050"/>
          <p14:tracePt t="38653" x="7223125" y="4200525"/>
          <p14:tracePt t="38670" x="7269163" y="4191000"/>
          <p14:tracePt t="38686" x="7324725" y="4191000"/>
          <p14:tracePt t="38703" x="7370763" y="4164013"/>
          <p14:tracePt t="38716" x="7415213" y="4154488"/>
          <p14:tracePt t="38728" x="7434263" y="4154488"/>
          <p14:tracePt t="38740" x="7451725" y="4154488"/>
          <p14:tracePt t="38752" x="7461250" y="4154488"/>
          <p14:tracePt t="38770" x="7480300" y="4154488"/>
          <p14:tracePt t="38789" x="7488238" y="4154488"/>
          <p14:tracePt t="38802" x="7497763" y="4154488"/>
          <p14:tracePt t="38827" x="7507288" y="4154488"/>
          <p14:tracePt t="39382" x="7461250" y="4154488"/>
          <p14:tracePt t="39394" x="7342188" y="4154488"/>
          <p14:tracePt t="39405" x="7305675" y="4146550"/>
          <p14:tracePt t="39418" x="7186613" y="4127500"/>
          <p14:tracePt t="39424" x="7123113" y="4110038"/>
          <p14:tracePt t="39426" x="7096125" y="4100513"/>
          <p14:tracePt t="39435" x="7004050" y="4090988"/>
          <p14:tracePt t="39441" x="6977063" y="4081463"/>
          <p14:tracePt t="39449" x="6894513" y="4064000"/>
          <p14:tracePt t="39467" x="6821488" y="4044950"/>
          <p14:tracePt t="39504" x="6630988" y="4027488"/>
          <p14:tracePt t="39527" x="6565900" y="4000500"/>
          <p14:tracePt t="39546" x="6502400" y="3990975"/>
          <p14:tracePt t="39567" x="6438900" y="3981450"/>
          <p14:tracePt t="39581" x="6383338" y="3963988"/>
          <p14:tracePt t="39590" x="6356350" y="3944938"/>
          <p14:tracePt t="39601" x="6346825" y="3944938"/>
          <p14:tracePt t="39606" x="6310313" y="3935413"/>
          <p14:tracePt t="39612" x="6300788" y="3935413"/>
          <p14:tracePt t="39620" x="6292850" y="3935413"/>
          <p14:tracePt t="39628" x="6283325" y="3935413"/>
          <p14:tracePt t="39634" x="6273800" y="3935413"/>
          <p14:tracePt t="39641" x="6264275" y="3935413"/>
          <p14:tracePt t="39680" x="6210300" y="3935413"/>
          <p14:tracePt t="39699" x="6183313" y="3935413"/>
          <p14:tracePt t="39722" x="6154738" y="3935413"/>
          <p14:tracePt t="39739" x="6137275" y="3935413"/>
          <p14:tracePt t="39757" x="6118225" y="3954463"/>
          <p14:tracePt t="39768" x="6100763" y="3954463"/>
          <p14:tracePt t="39777" x="6091238" y="3963988"/>
          <p14:tracePt t="39788" x="6091238" y="3971925"/>
          <p14:tracePt t="39794" x="6081713" y="3971925"/>
          <p14:tracePt t="39806" x="6073775" y="3971925"/>
          <p14:tracePt t="39814" x="6064250" y="3981450"/>
          <p14:tracePt t="39819" x="6064250" y="3990975"/>
          <p14:tracePt t="39829" x="6064250" y="4000500"/>
          <p14:tracePt t="39833" x="6064250" y="4008438"/>
          <p14:tracePt t="39841" x="6064250" y="4037013"/>
          <p14:tracePt t="39851" x="6064250" y="4044950"/>
          <p14:tracePt t="39861" x="6064250" y="4054475"/>
          <p14:tracePt t="39868" x="6064250" y="4064000"/>
          <p14:tracePt t="39874" x="6064250" y="4073525"/>
          <p14:tracePt t="39898" x="6064250" y="4090988"/>
          <p14:tracePt t="39925" x="6064250" y="4110038"/>
          <p14:tracePt t="39956" x="6064250" y="4117975"/>
          <p14:tracePt t="39988" x="6064250" y="4127500"/>
          <p14:tracePt t="40222" x="6045200" y="4127500"/>
          <p14:tracePt t="40230" x="6000750" y="4117975"/>
          <p14:tracePt t="40246" x="5935663" y="4090988"/>
          <p14:tracePt t="40268" x="5835650" y="4064000"/>
          <p14:tracePt t="40283" x="5735638" y="4054475"/>
          <p14:tracePt t="40296" x="5699125" y="4054475"/>
          <p14:tracePt t="40311" x="5653088" y="4054475"/>
          <p14:tracePt t="40330" x="5570538" y="4044950"/>
          <p14:tracePt t="40342" x="5507038" y="4044950"/>
          <p14:tracePt t="40359" x="5443538" y="4044950"/>
          <p14:tracePt t="40374" x="5341938" y="4037013"/>
          <p14:tracePt t="40386" x="5251450" y="4037013"/>
          <p14:tracePt t="40402" x="5151438" y="4037013"/>
          <p14:tracePt t="40418" x="5086350" y="4037013"/>
          <p14:tracePt t="40432" x="5022850" y="4037013"/>
          <p14:tracePt t="40446" x="4959350" y="4037013"/>
          <p14:tracePt t="40463" x="4886325" y="4037013"/>
          <p14:tracePt t="40479" x="4757738" y="4037013"/>
          <p14:tracePt t="40491" x="4657725" y="4037013"/>
          <p14:tracePt t="40506" x="4630738" y="4037013"/>
          <p14:tracePt t="40524" x="4502150" y="4037013"/>
          <p14:tracePt t="40536" x="4365625" y="4037013"/>
          <p14:tracePt t="40547" x="4338638" y="4037013"/>
          <p14:tracePt t="40561" x="4265613" y="4037013"/>
          <p14:tracePt t="40578" x="4183063" y="4037013"/>
          <p14:tracePt t="40588" x="4110038" y="4037013"/>
          <p14:tracePt t="40601" x="4008438" y="4037013"/>
          <p14:tracePt t="40615" x="3917950" y="4037013"/>
          <p14:tracePt t="40631" x="3817938" y="4017963"/>
          <p14:tracePt t="40648" x="3752850" y="4017963"/>
          <p14:tracePt t="40662" x="3652838" y="4008438"/>
          <p14:tracePt t="40675" x="3589338" y="4008438"/>
          <p14:tracePt t="40685" x="3516313" y="4008438"/>
          <p14:tracePt t="40700" x="3433763" y="3981450"/>
          <p14:tracePt t="40717" x="3360738" y="3981450"/>
          <p14:tracePt t="40732" x="3278188" y="3963988"/>
          <p14:tracePt t="40744" x="3232150" y="3954463"/>
          <p14:tracePt t="40763" x="3159125" y="3944938"/>
          <p14:tracePt t="40782" x="3078163" y="3944938"/>
          <p14:tracePt t="40800" x="2986088" y="3944938"/>
          <p14:tracePt t="40818" x="2913063" y="3944938"/>
          <p14:tracePt t="40836" x="2794000" y="3944938"/>
          <p14:tracePt t="40851" x="2730500" y="3944938"/>
          <p14:tracePt t="40862" x="2676525" y="3944938"/>
          <p14:tracePt t="40875" x="2647950" y="3944938"/>
          <p14:tracePt t="40890" x="2501900" y="3963988"/>
          <p14:tracePt t="40904" x="2465388" y="3990975"/>
          <p14:tracePt t="40918" x="2392363" y="4000500"/>
          <p14:tracePt t="40930" x="2365375" y="4000500"/>
          <p14:tracePt t="40947" x="2282825" y="4000500"/>
          <p14:tracePt t="40962" x="2219325" y="4008438"/>
          <p14:tracePt t="40978" x="2163763" y="4008438"/>
          <p14:tracePt t="40993" x="2100263" y="4008438"/>
          <p14:tracePt t="41008" x="2063750" y="4008438"/>
          <p14:tracePt t="41022" x="2036763" y="4008438"/>
          <p14:tracePt t="41034" x="2000250" y="4008438"/>
          <p14:tracePt t="41050" x="1973263" y="4008438"/>
          <p14:tracePt t="41063" x="1963738" y="4008438"/>
          <p14:tracePt t="41080" x="1944688" y="4008438"/>
          <p14:tracePt t="41098" x="1927225" y="4008438"/>
          <p14:tracePt t="41180" x="1927225" y="4017963"/>
          <p14:tracePt t="41201" x="1927225" y="4044950"/>
          <p14:tracePt t="41230" x="1927225" y="4054475"/>
          <p14:tracePt t="41240" x="1927225" y="4073525"/>
          <p14:tracePt t="41262" x="1936750" y="4081463"/>
          <p14:tracePt t="41274" x="1936750" y="4090988"/>
          <p14:tracePt t="41311" x="1936750" y="4100513"/>
          <p14:tracePt t="41401" x="1944688" y="4100513"/>
          <p14:tracePt t="41428" x="1963738" y="4100513"/>
          <p14:tracePt t="41447" x="1981200" y="4100513"/>
          <p14:tracePt t="41462" x="2036763" y="4090988"/>
          <p14:tracePt t="41474" x="2063750" y="4064000"/>
          <p14:tracePt t="41489" x="2082800" y="4064000"/>
          <p14:tracePt t="41503" x="2136775" y="4044950"/>
          <p14:tracePt t="41513" x="2163763" y="4037013"/>
          <p14:tracePt t="41530" x="2255838" y="4027488"/>
          <p14:tracePt t="41544" x="2309813" y="4027488"/>
          <p14:tracePt t="41552" x="2338388" y="4017963"/>
          <p14:tracePt t="41565" x="2365375" y="4017963"/>
          <p14:tracePt t="41584" x="2392363" y="4017963"/>
          <p14:tracePt t="41600" x="2457450" y="4017963"/>
          <p14:tracePt t="41612" x="2474913" y="4017963"/>
          <p14:tracePt t="41626" x="2520950" y="4017963"/>
          <p14:tracePt t="41643" x="2630488" y="4017963"/>
          <p14:tracePt t="41657" x="2757488" y="4017963"/>
          <p14:tracePt t="41668" x="2876550" y="4000500"/>
          <p14:tracePt t="41678" x="2922588" y="4000500"/>
          <p14:tracePt t="41692" x="2976563" y="4000500"/>
          <p14:tracePt t="41709" x="3049588" y="4008438"/>
          <p14:tracePt t="41723" x="3168650" y="4017963"/>
          <p14:tracePt t="41738" x="3260725" y="4017963"/>
          <p14:tracePt t="41751" x="3379788" y="4027488"/>
          <p14:tracePt t="41769" x="3489325" y="4027488"/>
          <p14:tracePt t="41791" x="3598863" y="4044950"/>
          <p14:tracePt t="41808" x="3716338" y="4054475"/>
          <p14:tracePt t="41828" x="3835400" y="4090988"/>
          <p14:tracePt t="41844" x="3990975" y="4110038"/>
          <p14:tracePt t="41856" x="4110038" y="4117975"/>
          <p14:tracePt t="41871" x="4192588" y="4127500"/>
          <p14:tracePt t="41888" x="4273550" y="4127500"/>
          <p14:tracePt t="41901" x="4346575" y="4127500"/>
          <p14:tracePt t="41914" x="4411663" y="4127500"/>
          <p14:tracePt t="41924" x="4448175" y="4127500"/>
          <p14:tracePt t="41940" x="4521200" y="4127500"/>
          <p14:tracePt t="41957" x="4602163" y="4127500"/>
          <p14:tracePt t="41973" x="4703763" y="4127500"/>
          <p14:tracePt t="41988" x="4757738" y="4127500"/>
          <p14:tracePt t="42002" x="4813300" y="4137025"/>
          <p14:tracePt t="42019" x="4903788" y="4164013"/>
          <p14:tracePt t="42035" x="4986338" y="4164013"/>
          <p14:tracePt t="42046" x="5078413" y="4183063"/>
          <p14:tracePt t="42061" x="5214938" y="4191000"/>
          <p14:tracePt t="42076" x="5314950" y="4200525"/>
          <p14:tracePt t="42093" x="5378450" y="4200525"/>
          <p14:tracePt t="42108" x="5451475" y="4200525"/>
          <p14:tracePt t="42119" x="5470525" y="4200525"/>
          <p14:tracePt t="42134" x="5516563" y="4200525"/>
          <p14:tracePt t="42151" x="5597525" y="4200525"/>
          <p14:tracePt t="42165" x="5626100" y="4200525"/>
          <p14:tracePt t="42179" x="5662613" y="4191000"/>
          <p14:tracePt t="42191" x="5689600" y="4191000"/>
          <p14:tracePt t="42205" x="5726113" y="4183063"/>
          <p14:tracePt t="42219" x="5753100" y="4173538"/>
          <p14:tracePt t="42232" x="5789613" y="4164013"/>
          <p14:tracePt t="42242" x="5799138" y="4154488"/>
          <p14:tracePt t="42256" x="5835650" y="4146550"/>
          <p14:tracePt t="42272" x="5862638" y="4137025"/>
          <p14:tracePt t="42288" x="5881688" y="4137025"/>
          <p14:tracePt t="42331" x="5891213" y="4137025"/>
          <p14:tracePt t="42349" x="5899150" y="4137025"/>
          <p14:tracePt t="42387" x="5908675" y="4137025"/>
          <p14:tracePt t="42417" x="5918200" y="4137025"/>
          <p14:tracePt t="42894" x="5862638" y="4117975"/>
          <p14:tracePt t="42907" x="5662613" y="4090988"/>
          <p14:tracePt t="42911" x="5580063" y="4064000"/>
          <p14:tracePt t="42918" x="5480050" y="4037013"/>
          <p14:tracePt t="42925" x="5334000" y="4000500"/>
          <p14:tracePt t="42932" x="5214938" y="3954463"/>
          <p14:tracePt t="42943" x="5032375" y="3908425"/>
          <p14:tracePt t="42946" x="4940300" y="3881438"/>
          <p14:tracePt t="42953" x="4840288" y="3825875"/>
          <p14:tracePt t="42962" x="4684713" y="3789363"/>
          <p14:tracePt t="42968" x="4538663" y="3743325"/>
          <p14:tracePt t="42972" x="4273550" y="3679825"/>
          <p14:tracePt t="42981" x="4064000" y="3643313"/>
          <p14:tracePt t="42988" x="3954463" y="3643313"/>
          <p14:tracePt t="42994" x="3808413" y="3625850"/>
          <p14:tracePt t="43002" x="3652838" y="3597275"/>
          <p14:tracePt t="43011" x="3479800" y="3597275"/>
          <p14:tracePt t="43017" x="3324225" y="3589338"/>
          <p14:tracePt t="43020" x="3214688" y="3570288"/>
          <p14:tracePt t="43042" x="2995613" y="3570288"/>
          <p14:tracePt t="43056" x="2730500" y="3524250"/>
          <p14:tracePt t="43064" x="2474913" y="3516313"/>
          <p14:tracePt t="43071" x="2301875" y="3516313"/>
          <p14:tracePt t="43077" x="2255838" y="3516313"/>
          <p14:tracePt t="43082" x="2100263" y="3533775"/>
          <p14:tracePt t="43093" x="2017713" y="3570288"/>
          <p14:tracePt t="43106" x="1662113" y="3652838"/>
          <p14:tracePt t="43121" x="1443038" y="3735388"/>
          <p14:tracePt t="43133" x="1214438" y="3808413"/>
          <p14:tracePt t="43143" x="1068388" y="3881438"/>
          <p14:tracePt t="43153" x="831850" y="4000500"/>
          <p14:tracePt t="43158" x="720725" y="4054475"/>
          <p14:tracePt t="43167" x="620713" y="4110038"/>
          <p14:tracePt t="43175" x="557213" y="4154488"/>
          <p14:tracePt t="43179" x="501650" y="4191000"/>
          <p14:tracePt t="43188" x="420688" y="4273550"/>
          <p14:tracePt t="43193" x="411163" y="4283075"/>
          <p14:tracePt t="43200" x="401638" y="4283075"/>
          <p14:tracePt t="43699" x="384175" y="4356100"/>
          <p14:tracePt t="43705" x="384175" y="4446588"/>
          <p14:tracePt t="43711" x="384175" y="4519613"/>
          <p14:tracePt t="43720" x="384175" y="4548188"/>
          <p14:tracePt t="43731" x="392113" y="4665663"/>
          <p14:tracePt t="43743" x="401638" y="4694238"/>
          <p14:tracePt t="43752" x="420688" y="4748213"/>
          <p14:tracePt t="43765" x="420688" y="4757738"/>
          <p14:tracePt t="43779" x="420688" y="4775200"/>
          <p14:tracePt t="43790" x="420688" y="4794250"/>
          <p14:tracePt t="43818" x="428625" y="4794250"/>
          <p14:tracePt t="43822" x="428625" y="4811713"/>
          <p14:tracePt t="45229" x="438150" y="4784725"/>
          <p14:tracePt t="45239" x="457200" y="4748213"/>
          <p14:tracePt t="45254" x="457200" y="4730750"/>
          <p14:tracePt t="45258" x="474663" y="4711700"/>
          <p14:tracePt t="45269" x="474663" y="4702175"/>
          <p14:tracePt t="45286" x="474663" y="4684713"/>
          <p14:tracePt t="45301" x="511175" y="4648200"/>
          <p14:tracePt t="45307" x="520700" y="4638675"/>
          <p14:tracePt t="45316" x="530225" y="4629150"/>
          <p14:tracePt t="45320" x="538163" y="4611688"/>
          <p14:tracePt t="45355" x="547688" y="4584700"/>
          <p14:tracePt t="45371" x="557213" y="4584700"/>
          <p14:tracePt t="45390" x="566738" y="4565650"/>
          <p14:tracePt t="45397" x="574675" y="4556125"/>
          <p14:tracePt t="45404" x="593725" y="4548188"/>
          <p14:tracePt t="45415" x="603250" y="4538663"/>
          <p14:tracePt t="45416" x="611188" y="4529138"/>
          <p14:tracePt t="45424" x="620713" y="4519613"/>
          <p14:tracePt t="45431" x="620713" y="4511675"/>
          <p14:tracePt t="45439" x="639763" y="4502150"/>
          <p14:tracePt t="45446" x="647700" y="4502150"/>
          <p14:tracePt t="45474" x="676275" y="4492625"/>
          <p14:tracePt t="45482" x="703263" y="4475163"/>
          <p14:tracePt t="46432" x="730250" y="4475163"/>
          <p14:tracePt t="46446" x="749300" y="4475163"/>
          <p14:tracePt t="46466" x="757238" y="4475163"/>
          <p14:tracePt t="46479" x="766763" y="4483100"/>
          <p14:tracePt t="46494" x="793750" y="4483100"/>
          <p14:tracePt t="46508" x="803275" y="4483100"/>
          <p14:tracePt t="46522" x="812800" y="4492625"/>
          <p14:tracePt t="46534" x="822325" y="4492625"/>
          <p14:tracePt t="46540" x="831850" y="4492625"/>
          <p14:tracePt t="46548" x="839788" y="4492625"/>
          <p14:tracePt t="46552" x="849313" y="4492625"/>
          <p14:tracePt t="46568" x="858838" y="4492625"/>
          <p14:tracePt t="46588" x="876300" y="4492625"/>
          <p14:tracePt t="46616" x="885825" y="4492625"/>
          <p14:tracePt t="46645" x="895350" y="4492625"/>
          <p14:tracePt t="46671" x="912813" y="4492625"/>
          <p14:tracePt t="48390" x="931863" y="4419600"/>
          <p14:tracePt t="48400" x="958850" y="4346575"/>
          <p14:tracePt t="48410" x="977900" y="4329113"/>
          <p14:tracePt t="48423" x="1114425" y="4227513"/>
          <p14:tracePt t="48430" x="1214438" y="4183063"/>
          <p14:tracePt t="48434" x="1314450" y="4127500"/>
          <p14:tracePt t="48440" x="1370013" y="4110038"/>
          <p14:tracePt t="48450" x="1506538" y="4090988"/>
          <p14:tracePt t="48456" x="1562100" y="4090988"/>
          <p14:tracePt t="48460" x="1771650" y="4044950"/>
          <p14:tracePt t="48471" x="1808163" y="4044950"/>
          <p14:tracePt t="48486" x="2046288" y="4044950"/>
          <p14:tracePt t="48496" x="2265363" y="4044950"/>
          <p14:tracePt t="48501" x="2374900" y="4044950"/>
          <p14:tracePt t="48519" x="2667000" y="4044950"/>
          <p14:tracePt t="48537" x="3013075" y="4044950"/>
          <p14:tracePt t="48548" x="3195638" y="4044950"/>
          <p14:tracePt t="48558" x="3516313" y="4037013"/>
          <p14:tracePt t="48572" x="3643313" y="4037013"/>
          <p14:tracePt t="48588" x="3971925" y="4044950"/>
          <p14:tracePt t="48599" x="4200525" y="4054475"/>
          <p14:tracePt t="48612" x="4365625" y="4073525"/>
          <p14:tracePt t="48621" x="4565650" y="4100513"/>
          <p14:tracePt t="48625" x="4630738" y="4110038"/>
          <p14:tracePt t="48632" x="4703763" y="4110038"/>
          <p14:tracePt t="48640" x="4767263" y="4117975"/>
          <p14:tracePt t="48646" x="4857750" y="4137025"/>
          <p14:tracePt t="48654" x="4949825" y="4137025"/>
          <p14:tracePt t="48661" x="5059363" y="4137025"/>
          <p14:tracePt t="48667" x="5151438" y="4137025"/>
          <p14:tracePt t="48674" x="5278438" y="4137025"/>
          <p14:tracePt t="48683" x="5360988" y="4127500"/>
          <p14:tracePt t="48691" x="5414963" y="4127500"/>
          <p14:tracePt t="48693" x="5487988" y="4127500"/>
          <p14:tracePt t="48705" x="5524500" y="4127500"/>
          <p14:tracePt t="48709" x="5597525" y="4127500"/>
          <p14:tracePt t="48715" x="5653088" y="4127500"/>
          <p14:tracePt t="48725" x="5726113" y="4127500"/>
          <p14:tracePt t="48737" x="5781675" y="4127500"/>
          <p14:tracePt t="48751" x="5991225" y="4137025"/>
          <p14:tracePt t="48765" x="6037263" y="4137025"/>
          <p14:tracePt t="48782" x="6137275" y="4164013"/>
          <p14:tracePt t="48794" x="6210300" y="4173538"/>
          <p14:tracePt t="48798" x="6264275" y="4191000"/>
          <p14:tracePt t="48804" x="6283325" y="4200525"/>
          <p14:tracePt t="48813" x="6310313" y="4210050"/>
          <p14:tracePt t="48817" x="6365875" y="4210050"/>
          <p14:tracePt t="48826" x="6402388" y="4219575"/>
          <p14:tracePt t="48835" x="6429375" y="4219575"/>
          <p14:tracePt t="48840" x="6465888" y="4219575"/>
          <p14:tracePt t="48846" x="6502400" y="4227513"/>
          <p14:tracePt t="48853" x="6529388" y="4227513"/>
          <p14:tracePt t="48861" x="6565900" y="4227513"/>
          <p14:tracePt t="48866" x="6584950" y="4227513"/>
          <p14:tracePt t="48874" x="6611938" y="4237038"/>
          <p14:tracePt t="48888" x="6675438" y="4256088"/>
          <p14:tracePt t="48894" x="6694488" y="4264025"/>
          <p14:tracePt t="48904" x="6711950" y="4273550"/>
          <p14:tracePt t="48917" x="6784975" y="4300538"/>
          <p14:tracePt t="48931" x="6850063" y="4319588"/>
          <p14:tracePt t="48945" x="6913563" y="4329113"/>
          <p14:tracePt t="48959" x="6950075" y="4329113"/>
          <p14:tracePt t="48972" x="7023100" y="4329113"/>
          <p14:tracePt t="48986" x="7059613" y="4329113"/>
          <p14:tracePt t="48994" x="7069138" y="4329113"/>
          <p14:tracePt t="49002" x="7096125" y="4329113"/>
          <p14:tracePt t="49017" x="7132638" y="4329113"/>
          <p14:tracePt t="49030" x="7186613" y="4329113"/>
          <p14:tracePt t="49042" x="7223125" y="4329113"/>
          <p14:tracePt t="49053" x="7251700" y="4329113"/>
          <p14:tracePt t="49066" x="7278688" y="4329113"/>
          <p14:tracePt t="49076" x="7296150" y="4329113"/>
          <p14:tracePt t="49100" x="7305675" y="4329113"/>
          <p14:tracePt t="49111" x="7315200" y="4329113"/>
          <p14:tracePt t="49221" x="7315200" y="4319588"/>
          <p14:tracePt t="49234" x="7315200" y="4310063"/>
          <p14:tracePt t="49249" x="7305675" y="4310063"/>
          <p14:tracePt t="49261" x="7296150" y="4300538"/>
          <p14:tracePt t="49283" x="7288213" y="4300538"/>
          <p14:tracePt t="49318" x="7278688" y="4300538"/>
          <p14:tracePt t="49620" x="7223125" y="4292600"/>
          <p14:tracePt t="49634" x="7069138" y="4292600"/>
          <p14:tracePt t="49646" x="6977063" y="4292600"/>
          <p14:tracePt t="49659" x="6630988" y="4292600"/>
          <p14:tracePt t="49667" x="6483350" y="4292600"/>
          <p14:tracePt t="49673" x="6392863" y="4300538"/>
          <p14:tracePt t="49678" x="6246813" y="4300538"/>
          <p14:tracePt t="49686" x="6100763" y="4329113"/>
          <p14:tracePt t="49694" x="5891213" y="4356100"/>
          <p14:tracePt t="49699" x="5680075" y="4392613"/>
          <p14:tracePt t="49708" x="5589588" y="4419600"/>
          <p14:tracePt t="49714" x="5434013" y="4465638"/>
          <p14:tracePt t="49721" x="5324475" y="4492625"/>
          <p14:tracePt t="49762" x="4684713" y="4621213"/>
          <p14:tracePt t="49784" x="4164013" y="4665663"/>
          <p14:tracePt t="49804" x="3725863" y="4711700"/>
          <p14:tracePt t="49821" x="3416300" y="4738688"/>
          <p14:tracePt t="49841" x="3141663" y="4757738"/>
          <p14:tracePt t="49854" x="3122613" y="4757738"/>
          <p14:tracePt t="49868" x="3078163" y="4757738"/>
          <p14:tracePt t="49883" x="3068638" y="4757738"/>
          <p14:tracePt t="50260" x="2968625" y="4757738"/>
          <p14:tracePt t="50272" x="2794000" y="4757738"/>
          <p14:tracePt t="50281" x="2703513" y="4757738"/>
          <p14:tracePt t="50289" x="2630488" y="4757738"/>
          <p14:tracePt t="50291" x="2584450" y="4757738"/>
          <p14:tracePt t="50298" x="2511425" y="4738688"/>
          <p14:tracePt t="50306" x="2465388" y="4738688"/>
          <p14:tracePt t="50313" x="2438400" y="4730750"/>
          <p14:tracePt t="50317" x="2411413" y="4721225"/>
          <p14:tracePt t="50330" x="2365375" y="4721225"/>
          <p14:tracePt t="50339" x="2309813" y="4711700"/>
          <p14:tracePt t="50353" x="2236788" y="4711700"/>
          <p14:tracePt t="50368" x="2054225" y="4694238"/>
          <p14:tracePt t="50379" x="2017713" y="4694238"/>
          <p14:tracePt t="50391" x="1917700" y="4684713"/>
          <p14:tracePt t="50403" x="1835150" y="4675188"/>
          <p14:tracePt t="50407" x="1790700" y="4675188"/>
          <p14:tracePt t="50417" x="1762125" y="4657725"/>
          <p14:tracePt t="50422" x="1744663" y="4657725"/>
          <p14:tracePt t="50429" x="1708150" y="4648200"/>
          <p14:tracePt t="50448" x="1671638" y="4648200"/>
          <p14:tracePt t="50469" x="1589088" y="4648200"/>
          <p14:tracePt t="50481" x="1562100" y="4648200"/>
          <p14:tracePt t="50491" x="1552575" y="4648200"/>
          <p14:tracePt t="50498" x="1516063" y="4648200"/>
          <p14:tracePt t="50504" x="1506538" y="4648200"/>
          <p14:tracePt t="50513" x="1497013" y="4648200"/>
          <p14:tracePt t="50520" x="1489075" y="4648200"/>
          <p14:tracePt t="50536" x="1479550" y="4648200"/>
          <p14:tracePt t="50555" x="1443038" y="4648200"/>
          <p14:tracePt t="50567" x="1406525" y="4648200"/>
          <p14:tracePt t="50579" x="1343025" y="4665663"/>
          <p14:tracePt t="50589" x="1314450" y="4665663"/>
          <p14:tracePt t="50594" x="1296988" y="4665663"/>
          <p14:tracePt t="50602" x="1250950" y="4665663"/>
          <p14:tracePt t="50615" x="1223963" y="4665663"/>
          <p14:tracePt t="50622" x="1214438" y="4665663"/>
          <p14:tracePt t="50630" x="1204913" y="4665663"/>
          <p14:tracePt t="50637" x="1196975" y="4665663"/>
          <p14:tracePt t="50642" x="1177925" y="4665663"/>
          <p14:tracePt t="50651" x="1168400" y="4665663"/>
          <p14:tracePt t="50659" x="1160463" y="4665663"/>
          <p14:tracePt t="50664" x="1160463" y="4675188"/>
          <p14:tracePt t="50671" x="1150938" y="4675188"/>
          <p14:tracePt t="50680" x="1141413" y="4675188"/>
          <p14:tracePt t="50693" x="1131888" y="4684713"/>
          <p14:tracePt t="50729" x="1123950" y="4694238"/>
          <p14:tracePt t="58137" x="1114425" y="4694238"/>
          <p14:tracePt t="58144" x="1087438" y="4702175"/>
          <p14:tracePt t="58151" x="1068388" y="4711700"/>
          <p14:tracePt t="58175" x="995363" y="4738688"/>
          <p14:tracePt t="58184" x="931863" y="4757738"/>
          <p14:tracePt t="58193" x="912813" y="4767263"/>
          <p14:tracePt t="58195" x="895350" y="4784725"/>
          <p14:tracePt t="58202" x="876300" y="4794250"/>
          <p14:tracePt t="58212" x="868363" y="4803775"/>
          <p14:tracePt t="58231" x="839788" y="4821238"/>
          <p14:tracePt t="58243" x="822325" y="4840288"/>
          <p14:tracePt t="58252" x="812800" y="4840288"/>
          <p14:tracePt t="58258" x="803275" y="4848225"/>
          <p14:tracePt t="58265" x="793750" y="4867275"/>
          <p14:tracePt t="58272" x="785813" y="4876800"/>
          <p14:tracePt t="58286" x="776288" y="4884738"/>
          <p14:tracePt t="58303" x="739775" y="4913313"/>
          <p14:tracePt t="58312" x="730250" y="4922838"/>
          <p14:tracePt t="58326" x="712788" y="4959350"/>
          <p14:tracePt t="58343" x="676275" y="4986338"/>
          <p14:tracePt t="58351" x="676275" y="5003800"/>
          <p14:tracePt t="58362" x="666750" y="5013325"/>
          <p14:tracePt t="58372" x="666750" y="5032375"/>
          <p14:tracePt t="58383" x="666750" y="5049838"/>
          <p14:tracePt t="58389" x="666750" y="5059363"/>
          <p14:tracePt t="58394" x="666750" y="5068888"/>
          <p14:tracePt t="58426" x="666750" y="5086350"/>
          <p14:tracePt t="58450" x="666750" y="5122863"/>
          <p14:tracePt t="58495" x="666750" y="5132388"/>
          <p14:tracePt t="58553" x="693738" y="5132388"/>
          <p14:tracePt t="58574" x="712788" y="5132388"/>
          <p14:tracePt t="58597" x="720725" y="5132388"/>
          <p14:tracePt t="58614" x="749300" y="5132388"/>
          <p14:tracePt t="58634" x="766763" y="5113338"/>
          <p14:tracePt t="58647" x="776288" y="5113338"/>
          <p14:tracePt t="58659" x="785813" y="5113338"/>
          <p14:tracePt t="58678" x="785813" y="5105400"/>
          <p14:tracePt t="58688" x="793750" y="5095875"/>
          <p14:tracePt t="59591" x="822325" y="5095875"/>
          <p14:tracePt t="59603" x="904875" y="5095875"/>
          <p14:tracePt t="59617" x="968375" y="5095875"/>
          <p14:tracePt t="59628" x="995363" y="5095875"/>
          <p14:tracePt t="59632" x="1014413" y="5095875"/>
          <p14:tracePt t="59634" x="1041400" y="5095875"/>
          <p14:tracePt t="59643" x="1050925" y="5095875"/>
          <p14:tracePt t="59660" x="1087438" y="5095875"/>
          <p14:tracePt t="59670" x="1104900" y="5095875"/>
          <p14:tracePt t="59677" x="1123950" y="5095875"/>
          <p14:tracePt t="59685" x="1141413" y="5095875"/>
          <p14:tracePt t="59689" x="1168400" y="5095875"/>
          <p14:tracePt t="59697" x="1204913" y="5095875"/>
          <p14:tracePt t="59704" x="1223963" y="5095875"/>
          <p14:tracePt t="59712" x="1250950" y="5095875"/>
          <p14:tracePt t="59717" x="1277938" y="5095875"/>
          <p14:tracePt t="59725" x="1296988" y="5095875"/>
          <p14:tracePt t="59733" x="1314450" y="5095875"/>
          <p14:tracePt t="59738" x="1333500" y="5095875"/>
          <p14:tracePt t="59748" x="1343025" y="5095875"/>
          <p14:tracePt t="59767" x="1379538" y="5095875"/>
          <p14:tracePt t="59788" x="1452563" y="5105400"/>
          <p14:tracePt t="59794" x="1470025" y="5105400"/>
          <p14:tracePt t="59799" x="1489075" y="5105400"/>
          <p14:tracePt t="59807" x="1506538" y="5105400"/>
          <p14:tracePt t="59814" x="1552575" y="5105400"/>
          <p14:tracePt t="59820" x="1579563" y="5105400"/>
          <p14:tracePt t="59830" x="1598613" y="5105400"/>
          <p14:tracePt t="59833" x="1616075" y="5105400"/>
          <p14:tracePt t="59852" x="1662113" y="5105400"/>
          <p14:tracePt t="59865" x="1681163" y="5105400"/>
          <p14:tracePt t="59878" x="1698625" y="5105400"/>
          <p14:tracePt t="59892" x="1744663" y="5105400"/>
          <p14:tracePt t="59906" x="1781175" y="5105400"/>
          <p14:tracePt t="59918" x="1827213" y="5105400"/>
          <p14:tracePt t="59926" x="1854200" y="5105400"/>
          <p14:tracePt t="59933" x="1871663" y="5105400"/>
          <p14:tracePt t="59946" x="1927225" y="5105400"/>
          <p14:tracePt t="59959" x="1954213" y="5105400"/>
          <p14:tracePt t="59970" x="2027238" y="5105400"/>
          <p14:tracePt t="59976" x="2046288" y="5105400"/>
          <p14:tracePt t="59988" x="2082800" y="5105400"/>
          <p14:tracePt t="60001" x="2119313" y="5105400"/>
          <p14:tracePt t="60014" x="2146300" y="5105400"/>
          <p14:tracePt t="60026" x="2173288" y="5105400"/>
          <p14:tracePt t="60037" x="2209800" y="5105400"/>
          <p14:tracePt t="60050" x="2228850" y="5105400"/>
          <p14:tracePt t="60059" x="2246313" y="5105400"/>
          <p14:tracePt t="60069" x="2282825" y="5105400"/>
          <p14:tracePt t="60075" x="2292350" y="5105400"/>
          <p14:tracePt t="60081" x="2309813" y="5105400"/>
          <p14:tracePt t="60092" x="2328863" y="5105400"/>
          <p14:tracePt t="60099" x="2338388" y="5105400"/>
          <p14:tracePt t="60111" x="2374900" y="5105400"/>
          <p14:tracePt t="60123" x="2411413" y="5105400"/>
          <p14:tracePt t="60137" x="2428875" y="5105400"/>
          <p14:tracePt t="60148" x="2474913" y="5105400"/>
          <p14:tracePt t="60162" x="2520950" y="5095875"/>
          <p14:tracePt t="60174" x="2566988" y="5095875"/>
          <p14:tracePt t="60201" x="2603500" y="5086350"/>
          <p14:tracePt t="60216" x="2611438" y="5086350"/>
          <p14:tracePt t="60231" x="2620963" y="5086350"/>
          <p14:tracePt t="60243" x="2640013" y="5086350"/>
          <p14:tracePt t="60256" x="2647950" y="5086350"/>
          <p14:tracePt t="60761" x="2713038" y="5076825"/>
          <p14:tracePt t="60771" x="2803525" y="5076825"/>
          <p14:tracePt t="60777" x="2859088" y="5076825"/>
          <p14:tracePt t="60784" x="2922588" y="5076825"/>
          <p14:tracePt t="60791" x="2976563" y="5076825"/>
          <p14:tracePt t="60799" x="3013075" y="5068888"/>
          <p14:tracePt t="60806" x="3078163" y="5068888"/>
          <p14:tracePt t="60813" x="3114675" y="5068888"/>
          <p14:tracePt t="60819" x="3141663" y="5068888"/>
          <p14:tracePt t="60827" x="3187700" y="5068888"/>
          <p14:tracePt t="60833" x="3214688" y="5068888"/>
          <p14:tracePt t="60840" x="3232150" y="5068888"/>
          <p14:tracePt t="60859" x="3287713" y="5068888"/>
          <p14:tracePt t="60875" x="3379788" y="5059363"/>
          <p14:tracePt t="60887" x="3406775" y="5059363"/>
          <p14:tracePt t="60902" x="3452813" y="5059363"/>
          <p14:tracePt t="60908" x="3552825" y="5059363"/>
          <p14:tracePt t="60916" x="3579813" y="5059363"/>
          <p14:tracePt t="60923" x="3625850" y="5059363"/>
          <p14:tracePt t="60929" x="3662363" y="5059363"/>
          <p14:tracePt t="60936" x="3698875" y="5059363"/>
          <p14:tracePt t="60944" x="3735388" y="5059363"/>
          <p14:tracePt t="60948" x="3752850" y="5059363"/>
          <p14:tracePt t="60960" x="3781425" y="5059363"/>
          <p14:tracePt t="60977" x="3817938" y="5059363"/>
          <p14:tracePt t="60994" x="3854450" y="5059363"/>
          <p14:tracePt t="61003" x="3871913" y="5059363"/>
          <p14:tracePt t="61017" x="3917950" y="5059363"/>
          <p14:tracePt t="61031" x="3990975" y="5059363"/>
          <p14:tracePt t="61041" x="4073525" y="5059363"/>
          <p14:tracePt t="61050" x="4119563" y="5059363"/>
          <p14:tracePt t="61062" x="4200525" y="5059363"/>
          <p14:tracePt t="61076" x="4292600" y="5068888"/>
          <p14:tracePt t="61087" x="4338638" y="5068888"/>
          <p14:tracePt t="61095" x="4411663" y="5068888"/>
          <p14:tracePt t="61101" x="4438650" y="5068888"/>
          <p14:tracePt t="61108" x="4465638" y="5068888"/>
          <p14:tracePt t="61117" x="4502150" y="5068888"/>
          <p14:tracePt t="61121" x="4548188" y="5068888"/>
          <p14:tracePt t="61132" x="4584700" y="5068888"/>
          <p14:tracePt t="61149" x="4703763" y="5068888"/>
          <p14:tracePt t="61158" x="4784725" y="5068888"/>
          <p14:tracePt t="61165" x="4840288" y="5068888"/>
          <p14:tracePt t="61174" x="4867275" y="5068888"/>
          <p14:tracePt t="61185" x="4913313" y="5068888"/>
          <p14:tracePt t="61200" x="5013325" y="5068888"/>
          <p14:tracePt t="61213" x="5059363" y="5068888"/>
          <p14:tracePt t="61225" x="5086350" y="5068888"/>
          <p14:tracePt t="61235" x="5141913" y="5068888"/>
          <p14:tracePt t="61247" x="5205413" y="5076825"/>
          <p14:tracePt t="61259" x="5224463" y="5076825"/>
          <p14:tracePt t="61267" x="5278438" y="5086350"/>
          <p14:tracePt t="61275" x="5314950" y="5095875"/>
          <p14:tracePt t="61287" x="5341938" y="5095875"/>
          <p14:tracePt t="61296" x="5424488" y="5095875"/>
          <p14:tracePt t="61308" x="5451475" y="5105400"/>
          <p14:tracePt t="61323" x="5524500" y="5105400"/>
          <p14:tracePt t="61337" x="5570538" y="5105400"/>
          <p14:tracePt t="61350" x="5634038" y="5113338"/>
          <p14:tracePt t="61359" x="5662613" y="5113338"/>
          <p14:tracePt t="61370" x="5716588" y="5113338"/>
          <p14:tracePt t="61384" x="5726113" y="5113338"/>
          <p14:tracePt t="61396" x="5781675" y="5113338"/>
          <p14:tracePt t="61407" x="5845175" y="5113338"/>
          <p14:tracePt t="61420" x="5927725" y="5113338"/>
          <p14:tracePt t="61432" x="5964238" y="5113338"/>
          <p14:tracePt t="61443" x="6045200" y="5113338"/>
          <p14:tracePt t="61452" x="6073775" y="5113338"/>
          <p14:tracePt t="61467" x="6127750" y="5113338"/>
          <p14:tracePt t="61477" x="6183313" y="5113338"/>
          <p14:tracePt t="61484" x="6210300" y="5113338"/>
          <p14:tracePt t="61495" x="6256338" y="5113338"/>
          <p14:tracePt t="61510" x="6273800" y="5113338"/>
          <p14:tracePt t="61524" x="6337300" y="5113338"/>
          <p14:tracePt t="61532" x="6365875" y="5105400"/>
          <p14:tracePt t="61538" x="6392863" y="5105400"/>
          <p14:tracePt t="61549" x="6410325" y="5105400"/>
          <p14:tracePt t="61563" x="6446838" y="5095875"/>
          <p14:tracePt t="61575" x="6492875" y="5086350"/>
          <p14:tracePt t="61587" x="6529388" y="5076825"/>
          <p14:tracePt t="61597" x="6548438" y="5076825"/>
          <p14:tracePt t="61610" x="6602413" y="5068888"/>
          <p14:tracePt t="61615" x="6630988" y="5059363"/>
          <p14:tracePt t="61618" x="6648450" y="5059363"/>
          <p14:tracePt t="61627" x="6684963" y="5059363"/>
          <p14:tracePt t="61631" x="6711950" y="5049838"/>
          <p14:tracePt t="61639" x="6731000" y="5049838"/>
          <p14:tracePt t="61647" x="6748463" y="5049838"/>
          <p14:tracePt t="61652" x="6777038" y="5049838"/>
          <p14:tracePt t="61659" x="6794500" y="5049838"/>
          <p14:tracePt t="61667" x="6813550" y="5049838"/>
          <p14:tracePt t="61673" x="6831013" y="5049838"/>
          <p14:tracePt t="61680" x="6858000" y="5049838"/>
          <p14:tracePt t="61688" x="6877050" y="5049838"/>
          <p14:tracePt t="61693" x="6886575" y="5049838"/>
          <p14:tracePt t="61700" x="6904038" y="5049838"/>
          <p14:tracePt t="61709" x="6923088" y="5049838"/>
          <p14:tracePt t="61713" x="6959600" y="5049838"/>
          <p14:tracePt t="61721" x="6977063" y="5049838"/>
          <p14:tracePt t="61729" x="6986588" y="5049838"/>
          <p14:tracePt t="61735" x="6996113" y="5049838"/>
          <p14:tracePt t="61740" x="7032625" y="5049838"/>
          <p14:tracePt t="61754" x="7040563" y="5049838"/>
          <p14:tracePt t="61756" x="7050088" y="5049838"/>
          <p14:tracePt t="61760" x="7069138" y="5049838"/>
          <p14:tracePt t="61772" x="7086600" y="5049838"/>
          <p14:tracePt t="61783" x="7113588" y="5049838"/>
          <p14:tracePt t="61798" x="7123113" y="5049838"/>
          <p14:tracePt t="61801" x="7150100" y="5040313"/>
          <p14:tracePt t="61813" x="7186613" y="5040313"/>
          <p14:tracePt t="61832" x="7232650" y="5032375"/>
          <p14:tracePt t="61847" x="7269163" y="5032375"/>
          <p14:tracePt t="61853" x="7296150" y="5032375"/>
          <p14:tracePt t="61863" x="7305675" y="5032375"/>
          <p14:tracePt t="61888" x="7315200" y="5032375"/>
          <p14:tracePt t="61897" x="7334250" y="5032375"/>
          <p14:tracePt t="61908" x="7351713" y="5022850"/>
          <p14:tracePt t="62516" x="7269163" y="4995863"/>
          <p14:tracePt t="62529" x="7013575" y="4986338"/>
          <p14:tracePt t="62543" x="6721475" y="4986338"/>
          <p14:tracePt t="62556" x="6410325" y="4967288"/>
          <p14:tracePt t="62569" x="6091238" y="4967288"/>
          <p14:tracePt t="62582" x="5935663" y="4940300"/>
          <p14:tracePt t="62593" x="5553075" y="4857750"/>
          <p14:tracePt t="62600" x="5314950" y="4840288"/>
          <p14:tracePt t="62601" x="5078413" y="4821238"/>
          <p14:tracePt t="62609" x="4840288" y="4803775"/>
          <p14:tracePt t="62618" x="4657725" y="4803775"/>
          <p14:tracePt t="62622" x="4292600" y="4748213"/>
          <p14:tracePt t="62631" x="4017963" y="4730750"/>
          <p14:tracePt t="62651" x="3533775" y="4675188"/>
          <p14:tracePt t="62670" x="2849563" y="4657725"/>
          <p14:tracePt t="62676" x="2593975" y="4657725"/>
          <p14:tracePt t="62696" x="2192338" y="4675188"/>
          <p14:tracePt t="62704" x="1616075" y="4784725"/>
          <p14:tracePt t="62713" x="1433513" y="4811713"/>
          <p14:tracePt t="62720" x="1241425" y="4857750"/>
          <p14:tracePt t="62726" x="1095375" y="4903788"/>
          <p14:tracePt t="62733" x="985838" y="4930775"/>
          <p14:tracePt t="62741" x="831850" y="4967288"/>
          <p14:tracePt t="62749" x="684213" y="4976813"/>
          <p14:tracePt t="62752" x="630238" y="4995863"/>
          <p14:tracePt t="62761" x="511175" y="5003800"/>
          <p14:tracePt t="62779" x="411163" y="5013325"/>
          <p14:tracePt t="62794" x="401638" y="5013325"/>
          <p14:tracePt t="63205" x="392113" y="5032375"/>
          <p14:tracePt t="63217" x="374650" y="5086350"/>
          <p14:tracePt t="63223" x="365125" y="5113338"/>
          <p14:tracePt t="63236" x="365125" y="5122863"/>
          <p14:tracePt t="63249" x="365125" y="5168900"/>
          <p14:tracePt t="63257" x="365125" y="5186363"/>
          <p14:tracePt t="63263" x="365125" y="5195888"/>
          <p14:tracePt t="63269" x="365125" y="5205413"/>
          <p14:tracePt t="63281" x="365125" y="5222875"/>
          <p14:tracePt t="63298" x="365125" y="5241925"/>
          <p14:tracePt t="63310" x="365125" y="5259388"/>
          <p14:tracePt t="63318" x="374650" y="5259388"/>
          <p14:tracePt t="63329" x="374650" y="5278438"/>
          <p14:tracePt t="63334" x="392113" y="5287963"/>
          <p14:tracePt t="63337" x="401638" y="5295900"/>
          <p14:tracePt t="63346" x="411163" y="5305425"/>
          <p14:tracePt t="63354" x="428625" y="5305425"/>
          <p14:tracePt t="63358" x="438150" y="5314950"/>
          <p14:tracePt t="64148" x="465138" y="5314950"/>
          <p14:tracePt t="64155" x="493713" y="5314950"/>
          <p14:tracePt t="64162" x="511175" y="5314950"/>
          <p14:tracePt t="64174" x="566738" y="5314950"/>
          <p14:tracePt t="64180" x="584200" y="5314950"/>
          <p14:tracePt t="64186" x="620713" y="5314950"/>
          <p14:tracePt t="64193" x="657225" y="5314950"/>
          <p14:tracePt t="64224" x="793750" y="5314950"/>
          <p14:tracePt t="64229" x="849313" y="5314950"/>
          <p14:tracePt t="64234" x="876300" y="5314950"/>
          <p14:tracePt t="64241" x="931863" y="5314950"/>
          <p14:tracePt t="64247" x="977900" y="5314950"/>
          <p14:tracePt t="64255" x="995363" y="5314950"/>
          <p14:tracePt t="64263" x="1022350" y="5314950"/>
          <p14:tracePt t="64267" x="1050925" y="5314950"/>
          <p14:tracePt t="64276" x="1068388" y="5314950"/>
          <p14:tracePt t="64284" x="1077913" y="5314950"/>
          <p14:tracePt t="64288" x="1095375" y="5314950"/>
          <p14:tracePt t="64296" x="1104900" y="5314950"/>
          <p14:tracePt t="64303" x="1123950" y="5314950"/>
          <p14:tracePt t="64310" x="1141413" y="5314950"/>
          <p14:tracePt t="64318" x="1150938" y="5314950"/>
          <p14:tracePt t="64323" x="1168400" y="5314950"/>
          <p14:tracePt t="64336" x="1196975" y="5305425"/>
          <p14:tracePt t="64344" x="1223963" y="5305425"/>
          <p14:tracePt t="64352" x="1241425" y="5295900"/>
          <p14:tracePt t="64381" x="1287463" y="5287963"/>
          <p14:tracePt t="64396" x="1323975" y="5278438"/>
          <p14:tracePt t="64399" x="1343025" y="5278438"/>
          <p14:tracePt t="64409" x="1350963" y="5278438"/>
          <p14:tracePt t="64413" x="1360488" y="5278438"/>
          <p14:tracePt t="64420" x="1370013" y="5278438"/>
          <p14:tracePt t="64430" x="1379538" y="5268913"/>
          <p14:tracePt t="64456" x="1416050" y="5268913"/>
          <p14:tracePt t="64463" x="1433513" y="5268913"/>
          <p14:tracePt t="64479" x="1443038" y="5268913"/>
          <p14:tracePt t="64492" x="1452563" y="5268913"/>
          <p14:tracePt t="64514" x="1460500" y="5268913"/>
          <p14:tracePt t="64548" x="1470025" y="5268913"/>
          <p14:tracePt t="64581" x="1479550" y="5268913"/>
          <p14:tracePt t="65077" x="1606550" y="5268913"/>
          <p14:tracePt t="65084" x="1662113" y="5268913"/>
          <p14:tracePt t="65091" x="1863725" y="5268913"/>
          <p14:tracePt t="65105" x="2046288" y="5268913"/>
          <p14:tracePt t="65117" x="2338388" y="5278438"/>
          <p14:tracePt t="65122" x="2401888" y="5287963"/>
          <p14:tracePt t="65132" x="2630488" y="5305425"/>
          <p14:tracePt t="65142" x="2667000" y="5305425"/>
          <p14:tracePt t="65153" x="2867025" y="5305425"/>
          <p14:tracePt t="65158" x="2976563" y="5305425"/>
          <p14:tracePt t="65163" x="3105150" y="5305425"/>
          <p14:tracePt t="65171" x="3232150" y="5305425"/>
          <p14:tracePt t="65180" x="3360738" y="5305425"/>
          <p14:tracePt t="65185" x="3489325" y="5295900"/>
          <p14:tracePt t="65193" x="3579813" y="5287963"/>
          <p14:tracePt t="65197" x="3716338" y="5268913"/>
          <p14:tracePt t="65206" x="3789363" y="5259388"/>
          <p14:tracePt t="65215" x="3954463" y="5259388"/>
          <p14:tracePt t="65218" x="4027488" y="5241925"/>
          <p14:tracePt t="65227" x="4192588" y="5241925"/>
          <p14:tracePt t="65233" x="4273550" y="5232400"/>
          <p14:tracePt t="65252" x="4438650" y="5232400"/>
          <p14:tracePt t="65270" x="4730750" y="5222875"/>
          <p14:tracePt t="65282" x="4913313" y="5222875"/>
          <p14:tracePt t="65291" x="5013325" y="5222875"/>
          <p14:tracePt t="65296" x="5086350" y="5205413"/>
          <p14:tracePt t="65300" x="5141913" y="5205413"/>
          <p14:tracePt t="65313" x="5224463" y="5195888"/>
          <p14:tracePt t="65330" x="5351463" y="5195888"/>
          <p14:tracePt t="65340" x="5524500" y="5178425"/>
          <p14:tracePt t="65350" x="5680075" y="5178425"/>
          <p14:tracePt t="65364" x="5753100" y="5178425"/>
          <p14:tracePt t="65379" x="5854700" y="5178425"/>
          <p14:tracePt t="65388" x="5935663" y="5178425"/>
          <p14:tracePt t="65399" x="6000750" y="5178425"/>
          <p14:tracePt t="65408" x="6054725" y="5178425"/>
          <p14:tracePt t="65416" x="6100763" y="5178425"/>
          <p14:tracePt t="65418" x="6154738" y="5178425"/>
          <p14:tracePt t="65443" x="6246813" y="5178425"/>
          <p14:tracePt t="65466" x="6373813" y="5178425"/>
          <p14:tracePt t="65488" x="6492875" y="5178425"/>
          <p14:tracePt t="65506" x="6575425" y="5186363"/>
          <p14:tracePt t="65526" x="6657975" y="5214938"/>
          <p14:tracePt t="65549" x="6757988" y="5232400"/>
          <p14:tracePt t="65570" x="6804025" y="5241925"/>
          <p14:tracePt t="65589" x="6813550" y="5241925"/>
          <p14:tracePt t="65605" x="6831013" y="5251450"/>
          <p14:tracePt t="65624" x="6840538" y="5259388"/>
          <p14:tracePt t="65662" x="6850063" y="5259388"/>
          <p14:tracePt t="65692" x="6850063" y="5268913"/>
          <p14:tracePt t="65724" x="6850063" y="5278438"/>
          <p14:tracePt t="65738" x="6850063" y="5287963"/>
          <p14:tracePt t="65761" x="6821488" y="5314950"/>
          <p14:tracePt t="65783" x="6804025" y="5324475"/>
          <p14:tracePt t="65799" x="6784975" y="5324475"/>
          <p14:tracePt t="65815" x="6767513" y="5332413"/>
          <p14:tracePt t="65831" x="6740525" y="5332413"/>
          <p14:tracePt t="65846" x="6721475" y="5341938"/>
          <p14:tracePt t="65860" x="6704013" y="5341938"/>
          <p14:tracePt t="65874" x="6694488" y="5341938"/>
          <p14:tracePt t="65890" x="6675438" y="5341938"/>
          <p14:tracePt t="65904" x="6657975" y="5341938"/>
          <p14:tracePt t="65928" x="6648450" y="5341938"/>
          <p14:tracePt t="65993" x="6638925" y="5341938"/>
          <p14:tracePt t="66021" x="6630988" y="5341938"/>
          <p14:tracePt t="66138" x="6638925" y="5332413"/>
          <p14:tracePt t="66153" x="6638925" y="5324475"/>
          <p14:tracePt t="66179" x="6684963" y="5305425"/>
          <p14:tracePt t="66206" x="6704013" y="5295900"/>
          <p14:tracePt t="66220" x="6721475" y="5295900"/>
          <p14:tracePt t="66233" x="6731000" y="5287963"/>
          <p14:tracePt t="66267" x="6767513" y="5287963"/>
          <p14:tracePt t="66282" x="6777038" y="5287963"/>
          <p14:tracePt t="66290" x="6794500" y="5287963"/>
          <p14:tracePt t="66311" x="6804025" y="5287963"/>
          <p14:tracePt t="66325" x="6813550" y="5287963"/>
          <p14:tracePt t="66345" x="6840538" y="5287963"/>
          <p14:tracePt t="66363" x="6850063" y="5287963"/>
          <p14:tracePt t="66385" x="6858000" y="5287963"/>
          <p14:tracePt t="66396" x="6867525" y="5287963"/>
          <p14:tracePt t="66409" x="6877050" y="5287963"/>
          <p14:tracePt t="66424" x="6886575" y="5287963"/>
          <p14:tracePt t="66452" x="6904038" y="5287963"/>
          <p14:tracePt t="66474" x="6923088" y="5287963"/>
          <p14:tracePt t="66487" x="6940550" y="5287963"/>
          <p14:tracePt t="66505" x="6950075" y="5287963"/>
          <p14:tracePt t="66523" x="6967538" y="5287963"/>
          <p14:tracePt t="66557" x="6996113" y="5287963"/>
          <p14:tracePt t="66568" x="7004050" y="5287963"/>
          <p14:tracePt t="66581" x="7013575" y="5287963"/>
          <p14:tracePt t="66594" x="7032625" y="5287963"/>
          <p14:tracePt t="66620" x="7069138" y="5287963"/>
          <p14:tracePt t="66635" x="7096125" y="5287963"/>
          <p14:tracePt t="66654" x="7105650" y="5287963"/>
          <p14:tracePt t="66666" x="7113588" y="5287963"/>
          <p14:tracePt t="66680" x="7123113" y="5287963"/>
          <p14:tracePt t="66694" x="7150100" y="5287963"/>
          <p14:tracePt t="66706" x="7159625" y="5287963"/>
          <p14:tracePt t="66722" x="7196138" y="5287963"/>
          <p14:tracePt t="66735" x="7223125" y="5287963"/>
          <p14:tracePt t="66749" x="7232650" y="5287963"/>
          <p14:tracePt t="66766" x="7269163" y="5287963"/>
          <p14:tracePt t="66785" x="7296150" y="5287963"/>
          <p14:tracePt t="66803" x="7324725" y="5287963"/>
          <p14:tracePt t="66819" x="7342188" y="5287963"/>
          <p14:tracePt t="66837" x="7351713" y="5287963"/>
          <p14:tracePt t="66852" x="7361238" y="5287963"/>
          <p14:tracePt t="66861" x="7370763" y="5287963"/>
          <p14:tracePt t="66895" x="7378700" y="5287963"/>
          <p14:tracePt t="67893" x="7342188" y="5305425"/>
          <p14:tracePt t="67901" x="7259638" y="5332413"/>
          <p14:tracePt t="67911" x="7123113" y="5378450"/>
          <p14:tracePt t="67923" x="7040563" y="5434013"/>
          <p14:tracePt t="67936" x="6794500" y="5497513"/>
          <p14:tracePt t="67940" x="6704013" y="5507038"/>
          <p14:tracePt t="67943" x="6548438" y="5524500"/>
          <p14:tracePt t="67954" x="6475413" y="5524500"/>
          <p14:tracePt t="67957" x="6383338" y="5551488"/>
          <p14:tracePt t="67967" x="6237288" y="5551488"/>
          <p14:tracePt t="67974" x="6127750" y="5551488"/>
          <p14:tracePt t="67978" x="5945188" y="5561013"/>
          <p14:tracePt t="67989" x="5854700" y="5561013"/>
          <p14:tracePt t="68005" x="5634038" y="5561013"/>
          <p14:tracePt t="68029" x="5187950" y="5561013"/>
          <p14:tracePt t="68041" x="5078413" y="5534025"/>
          <p14:tracePt t="68048" x="4932363" y="5514975"/>
          <p14:tracePt t="68051" x="4830763" y="5507038"/>
          <p14:tracePt t="68054" x="4740275" y="5487988"/>
          <p14:tracePt t="68066" x="4667250" y="5461000"/>
          <p14:tracePt t="68070" x="4511675" y="5451475"/>
          <p14:tracePt t="68074" x="4402138" y="5434013"/>
          <p14:tracePt t="68087" x="4256088" y="5434013"/>
          <p14:tracePt t="68103" x="4037013" y="5424488"/>
          <p14:tracePt t="68119" x="3671888" y="5424488"/>
          <p14:tracePt t="68126" x="3525838" y="5424488"/>
          <p14:tracePt t="68130" x="3314700" y="5387975"/>
          <p14:tracePt t="68136" x="3178175" y="5387975"/>
          <p14:tracePt t="68145" x="2976563" y="5387975"/>
          <p14:tracePt t="68154" x="2830513" y="5387975"/>
          <p14:tracePt t="68160" x="2630488" y="5378450"/>
          <p14:tracePt t="68167" x="2484438" y="5378450"/>
          <p14:tracePt t="68173" x="2374900" y="5378450"/>
          <p14:tracePt t="68179" x="2301875" y="5378450"/>
          <p14:tracePt t="68187" x="2100263" y="5378450"/>
          <p14:tracePt t="68195" x="2082800" y="5378450"/>
          <p14:tracePt t="68199" x="1981200" y="5378450"/>
          <p14:tracePt t="68210" x="1908175" y="5378450"/>
          <p14:tracePt t="68227" x="1762125" y="5441950"/>
          <p14:tracePt t="68243" x="1681163" y="5478463"/>
          <p14:tracePt t="68255" x="1681163" y="5487988"/>
          <p14:tracePt t="68589" x="1652588" y="5487988"/>
          <p14:tracePt t="68597" x="1598613" y="5487988"/>
          <p14:tracePt t="68602" x="1552575" y="5487988"/>
          <p14:tracePt t="68610" x="1497013" y="5487988"/>
          <p14:tracePt t="68619" x="1423988" y="5487988"/>
          <p14:tracePt t="68647" x="1333500" y="5487988"/>
          <p14:tracePt t="68659" x="1296988" y="5487988"/>
          <p14:tracePt t="68665" x="1270000" y="5487988"/>
          <p14:tracePt t="68667" x="1250950" y="5487988"/>
          <p14:tracePt t="68675" x="1233488" y="5487988"/>
          <p14:tracePt t="68684" x="1223963" y="5487988"/>
          <p14:tracePt t="68691" x="1204913" y="5487988"/>
          <p14:tracePt t="68695" x="1187450" y="5487988"/>
          <p14:tracePt t="68703" x="1168400" y="5478463"/>
          <p14:tracePt t="68709" x="1160463" y="5478463"/>
          <p14:tracePt t="68718" x="1150938" y="5478463"/>
          <p14:tracePt t="68723" x="1141413" y="5478463"/>
          <p14:tracePt t="68736" x="1131888" y="5478463"/>
          <p14:tracePt t="68747" x="1104900" y="5470525"/>
          <p14:tracePt t="68753" x="1095375" y="5470525"/>
          <p14:tracePt t="68758" x="1087438" y="5470525"/>
          <p14:tracePt t="68764" x="1068388" y="5461000"/>
          <p14:tracePt t="68771" x="1058863" y="5461000"/>
          <p14:tracePt t="68782" x="1058863" y="5451475"/>
          <p14:tracePt t="68785" x="1050925" y="5451475"/>
          <p14:tracePt t="68792" x="1022350" y="5441950"/>
          <p14:tracePt t="68800" x="1004888" y="5434013"/>
          <p14:tracePt t="68806" x="995363" y="5434013"/>
          <p14:tracePt t="68821" x="968375" y="5424488"/>
          <p14:tracePt t="68832" x="958850" y="5424488"/>
          <p14:tracePt t="68847" x="941388" y="5424488"/>
          <p14:tracePt t="68851" x="931863" y="5424488"/>
          <p14:tracePt t="68855" x="922338" y="5424488"/>
          <p14:tracePt t="68861" x="912813" y="5424488"/>
          <p14:tracePt t="68881" x="885825" y="5414963"/>
          <p14:tracePt t="68892" x="849313" y="5405438"/>
          <p14:tracePt t="68915" x="831850" y="5405438"/>
          <p14:tracePt t="68928" x="812800" y="5405438"/>
          <p14:tracePt t="68934" x="803275" y="5405438"/>
          <p14:tracePt t="68959" x="793750" y="5405438"/>
          <p14:tracePt t="68974" x="776288" y="5405438"/>
          <p14:tracePt t="69009" x="766763" y="5405438"/>
          <p14:tracePt t="69042" x="757238" y="5405438"/>
          <p14:tracePt t="69050" x="749300" y="5405438"/>
          <p14:tracePt t="69073" x="739775" y="5405438"/>
          <p14:tracePt t="69088" x="730250" y="5405438"/>
          <p14:tracePt t="69098" x="720725" y="5405438"/>
          <p14:tracePt t="69102" x="712788" y="5405438"/>
          <p14:tracePt t="69125" x="693738" y="5405438"/>
          <p14:tracePt t="69151" x="684213" y="5405438"/>
          <p14:tracePt t="70654" x="730250" y="5397500"/>
          <p14:tracePt t="70662" x="822325" y="5378450"/>
          <p14:tracePt t="70674" x="968375" y="5378450"/>
          <p14:tracePt t="70689" x="1050925" y="5368925"/>
          <p14:tracePt t="70696" x="1177925" y="5368925"/>
          <p14:tracePt t="70698" x="1223963" y="5368925"/>
          <p14:tracePt t="70706" x="1277938" y="5368925"/>
          <p14:tracePt t="70715" x="1306513" y="5368925"/>
          <p14:tracePt t="70719" x="1333500" y="5368925"/>
          <p14:tracePt t="70727" x="1360488" y="5368925"/>
          <p14:tracePt t="70750" x="1433513" y="5368925"/>
          <p14:tracePt t="70764" x="1516063" y="5368925"/>
          <p14:tracePt t="70772" x="1552575" y="5360988"/>
          <p14:tracePt t="70774" x="1589088" y="5360988"/>
          <p14:tracePt t="70782" x="1635125" y="5360988"/>
          <p14:tracePt t="70789" x="1662113" y="5341938"/>
          <p14:tracePt t="70796" x="1698625" y="5341938"/>
          <p14:tracePt t="70804" x="1735138" y="5341938"/>
          <p14:tracePt t="70808" x="1762125" y="5341938"/>
          <p14:tracePt t="70816" x="1798638" y="5341938"/>
          <p14:tracePt t="70823" x="1835150" y="5341938"/>
          <p14:tracePt t="70838" x="1871663" y="5341938"/>
          <p14:tracePt t="70853" x="1973263" y="5341938"/>
          <p14:tracePt t="70859" x="2017713" y="5351463"/>
          <p14:tracePt t="70871" x="2046288" y="5351463"/>
          <p14:tracePt t="70887" x="2127250" y="5351463"/>
          <p14:tracePt t="70899" x="2200275" y="5360988"/>
          <p14:tracePt t="70909" x="2265363" y="5368925"/>
          <p14:tracePt t="70919" x="2301875" y="5368925"/>
          <p14:tracePt t="70934" x="2401888" y="5387975"/>
          <p14:tracePt t="70947" x="2428875" y="5387975"/>
          <p14:tracePt t="70962" x="2501900" y="5397500"/>
          <p14:tracePt t="70976" x="2620963" y="5405438"/>
          <p14:tracePt t="70985" x="2647950" y="5405438"/>
          <p14:tracePt t="70992" x="2667000" y="5405438"/>
          <p14:tracePt t="71004" x="2720975" y="5405438"/>
          <p14:tracePt t="71019" x="2822575" y="5414963"/>
          <p14:tracePt t="71029" x="2876550" y="5434013"/>
          <p14:tracePt t="71037" x="2940050" y="5441950"/>
          <p14:tracePt t="71043" x="2986088" y="5461000"/>
          <p14:tracePt t="71060" x="3068638" y="5470525"/>
          <p14:tracePt t="71073" x="3151188" y="5507038"/>
          <p14:tracePt t="71087" x="3232150" y="5514975"/>
          <p14:tracePt t="71098" x="3278188" y="5514975"/>
          <p14:tracePt t="71108" x="3333750" y="5514975"/>
          <p14:tracePt t="71113" x="3360738" y="5514975"/>
          <p14:tracePt t="71118" x="3379788" y="5514975"/>
          <p14:tracePt t="71128" x="3397250" y="5514975"/>
          <p14:tracePt t="71135" x="3416300" y="5514975"/>
          <p14:tracePt t="71139" x="3443288" y="5514975"/>
          <p14:tracePt t="71150" x="3460750" y="5514975"/>
          <p14:tracePt t="71155" x="3479800" y="5514975"/>
          <p14:tracePt t="71159" x="3497263" y="5514975"/>
          <p14:tracePt t="71168" x="3525838" y="5514975"/>
          <p14:tracePt t="71176" x="3543300" y="5514975"/>
          <p14:tracePt t="71179" x="3562350" y="5514975"/>
          <p14:tracePt t="71189" x="3598863" y="5507038"/>
          <p14:tracePt t="71196" x="3625850" y="5507038"/>
          <p14:tracePt t="71201" x="3652838" y="5507038"/>
          <p14:tracePt t="71210" x="3671888" y="5507038"/>
          <p14:tracePt t="71219" x="3698875" y="5514975"/>
          <p14:tracePt t="71222" x="3735388" y="5524500"/>
          <p14:tracePt t="71230" x="3752850" y="5534025"/>
          <p14:tracePt t="71236" x="3771900" y="5543550"/>
          <p14:tracePt t="71242" x="3771900" y="5551488"/>
          <p14:tracePt t="78352" x="3616325" y="5588000"/>
          <p14:tracePt t="78358" x="3506788" y="5607050"/>
          <p14:tracePt t="78364" x="3324225" y="5634038"/>
          <p14:tracePt t="78371" x="3178175" y="5661025"/>
          <p14:tracePt t="78381" x="2840038" y="5726113"/>
          <p14:tracePt t="78391" x="2767013" y="5753100"/>
          <p14:tracePt t="78397" x="2574925" y="5799138"/>
          <p14:tracePt t="78402" x="2392363" y="5862638"/>
          <p14:tracePt t="78410" x="2173288" y="5908675"/>
          <p14:tracePt t="78419" x="1981200" y="5945188"/>
          <p14:tracePt t="78423" x="1871663" y="5954713"/>
          <p14:tracePt t="78431" x="1689100" y="5954713"/>
          <p14:tracePt t="78441" x="1460500" y="5945188"/>
          <p14:tracePt t="78445" x="1287463" y="5945188"/>
          <p14:tracePt t="78452" x="1131888" y="5918200"/>
          <p14:tracePt t="78459" x="949325" y="5899150"/>
          <p14:tracePt t="78477" x="666750" y="5862638"/>
          <p14:tracePt t="78484" x="392113" y="5816600"/>
          <p14:tracePt t="78494" x="136525" y="58166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23">
            <a:extLst>
              <a:ext uri="{FF2B5EF4-FFF2-40B4-BE49-F238E27FC236}">
                <a16:creationId xmlns:a16="http://schemas.microsoft.com/office/drawing/2014/main" id="{9C2888E1-0C45-46D5-81A7-7CFB0E8316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421F810-860A-4958-8DFA-3CEA022A0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FBED4-04E8-47FB-856D-E6E221F0F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1024128"/>
            <a:ext cx="3828190" cy="40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54"/>
    </mc:Choice>
    <mc:Fallback xmlns="">
      <p:transition spd="slow" advTm="81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3" x="46038" y="1296988"/>
          <p14:tracePt t="979" x="73025" y="1314450"/>
          <p14:tracePt t="988" x="92075" y="1323975"/>
          <p14:tracePt t="995" x="109538" y="1333500"/>
          <p14:tracePt t="1001" x="136525" y="1343025"/>
          <p14:tracePt t="1006" x="155575" y="1343025"/>
          <p14:tracePt t="1012" x="173038" y="1350963"/>
          <p14:tracePt t="1019" x="219075" y="1350963"/>
          <p14:tracePt t="1026" x="238125" y="1360488"/>
          <p14:tracePt t="1032" x="255588" y="1360488"/>
          <p14:tracePt t="1039" x="265113" y="1360488"/>
          <p14:tracePt t="1048" x="274638" y="1370013"/>
          <p14:tracePt t="1055" x="301625" y="1370013"/>
          <p14:tracePt t="1062" x="311150" y="1370013"/>
          <p14:tracePt t="1068" x="338138" y="1370013"/>
          <p14:tracePt t="1081" x="355600" y="1370013"/>
          <p14:tracePt t="1090" x="365125" y="1370013"/>
          <p14:tracePt t="1095" x="392113" y="1370013"/>
          <p14:tracePt t="1103" x="411163" y="1370013"/>
          <p14:tracePt t="1116" x="428625" y="1370013"/>
          <p14:tracePt t="1132" x="465138" y="1360488"/>
          <p14:tracePt t="1138" x="484188" y="1350963"/>
          <p14:tracePt t="1144" x="501650" y="1343025"/>
          <p14:tracePt t="1151" x="511175" y="1343025"/>
          <p14:tracePt t="1157" x="520700" y="1343025"/>
          <p14:tracePt t="1165" x="530225" y="1343025"/>
          <p14:tracePt t="1172" x="530225" y="1333500"/>
          <p14:tracePt t="1187" x="547688" y="1333500"/>
          <p14:tracePt t="1191" x="557213" y="1314450"/>
          <p14:tracePt t="1205" x="566738" y="1314450"/>
          <p14:tracePt t="1212" x="574675" y="1314450"/>
          <p14:tracePt t="1219" x="584200" y="1314450"/>
          <p14:tracePt t="1240" x="593725" y="1314450"/>
          <p14:tracePt t="1255" x="603250" y="1306513"/>
          <p14:tracePt t="1275" x="611188" y="1306513"/>
          <p14:tracePt t="1298" x="639763" y="1306513"/>
          <p14:tracePt t="1316" x="647700" y="1306513"/>
          <p14:tracePt t="1330" x="657225" y="1306513"/>
          <p14:tracePt t="12040" x="684213" y="1287463"/>
          <p14:tracePt t="12046" x="712788" y="1270000"/>
          <p14:tracePt t="12062" x="766763" y="1241425"/>
          <p14:tracePt t="12070" x="776288" y="1233488"/>
          <p14:tracePt t="12076" x="785813" y="1233488"/>
          <p14:tracePt t="12085" x="793750" y="1223963"/>
          <p14:tracePt t="12107" x="812800" y="1204913"/>
          <p14:tracePt t="12118" x="839788" y="1196975"/>
          <p14:tracePt t="12121" x="868363" y="1187450"/>
          <p14:tracePt t="12127" x="868363" y="1177925"/>
          <p14:tracePt t="12131" x="885825" y="1168400"/>
          <p14:tracePt t="12156" x="958850" y="1141413"/>
          <p14:tracePt t="12162" x="977900" y="1114425"/>
          <p14:tracePt t="12166" x="995363" y="1104900"/>
          <p14:tracePt t="12176" x="1041400" y="1077913"/>
          <p14:tracePt t="12179" x="1050925" y="1077913"/>
          <p14:tracePt t="12189" x="1077913" y="1058863"/>
          <p14:tracePt t="12199" x="1095375" y="1050925"/>
          <p14:tracePt t="12216" x="1168400" y="985838"/>
          <p14:tracePt t="12225" x="1196975" y="976313"/>
          <p14:tracePt t="12233" x="1223963" y="968375"/>
          <p14:tracePt t="12252" x="1270000" y="958850"/>
          <p14:tracePt t="12272" x="1314450" y="949325"/>
          <p14:tracePt t="12285" x="1343025" y="949325"/>
          <p14:tracePt t="12297" x="1350963" y="949325"/>
          <p14:tracePt t="12306" x="1379538" y="949325"/>
          <p14:tracePt t="12316" x="1387475" y="949325"/>
          <p14:tracePt t="12320" x="1406525" y="949325"/>
          <p14:tracePt t="12325" x="1416050" y="949325"/>
          <p14:tracePt t="12331" x="1433513" y="949325"/>
          <p14:tracePt t="12339" x="1460500" y="949325"/>
          <p14:tracePt t="12346" x="1489075" y="958850"/>
          <p14:tracePt t="12353" x="1525588" y="958850"/>
          <p14:tracePt t="12360" x="1552575" y="968375"/>
          <p14:tracePt t="12381" x="1625600" y="976313"/>
          <p14:tracePt t="12395" x="1735138" y="995363"/>
          <p14:tracePt t="12399" x="1771650" y="1022350"/>
          <p14:tracePt t="12406" x="1827213" y="1031875"/>
          <p14:tracePt t="12415" x="1844675" y="1041400"/>
          <p14:tracePt t="12422" x="1871663" y="1050925"/>
          <p14:tracePt t="12428" x="1908175" y="1058863"/>
          <p14:tracePt t="12436" x="1936750" y="1068388"/>
          <p14:tracePt t="12442" x="1954213" y="1077913"/>
          <p14:tracePt t="12449" x="1963738" y="1087438"/>
          <p14:tracePt t="12456" x="1973263" y="1087438"/>
          <p14:tracePt t="12463" x="1981200" y="1095375"/>
          <p14:tracePt t="12504" x="2046288" y="1123950"/>
          <p14:tracePt t="12914" x="2000250" y="1123950"/>
          <p14:tracePt t="12921" x="1973263" y="1123950"/>
          <p14:tracePt t="12926" x="1900238" y="1123950"/>
          <p14:tracePt t="12935" x="1808163" y="1123950"/>
          <p14:tracePt t="12953" x="1616075" y="1095375"/>
          <p14:tracePt t="12958" x="1533525" y="1068388"/>
          <p14:tracePt t="12967" x="1506538" y="1058863"/>
          <p14:tracePt t="12972" x="1416050" y="1031875"/>
          <p14:tracePt t="12979" x="1387475" y="1031875"/>
          <p14:tracePt t="12987" x="1360488" y="1014413"/>
          <p14:tracePt t="12995" x="1287463" y="1004888"/>
          <p14:tracePt t="12998" x="1260475" y="1004888"/>
          <p14:tracePt t="13010" x="1187450" y="985838"/>
          <p14:tracePt t="13014" x="1160463" y="976313"/>
          <p14:tracePt t="13021" x="1114425" y="976313"/>
          <p14:tracePt t="13029" x="1087438" y="976313"/>
          <p14:tracePt t="13035" x="1058863" y="968375"/>
          <p14:tracePt t="13042" x="1041400" y="958850"/>
          <p14:tracePt t="13056" x="977900" y="939800"/>
          <p14:tracePt t="13082" x="912813" y="903288"/>
          <p14:tracePt t="13094" x="876300" y="885825"/>
          <p14:tracePt t="13104" x="849313" y="866775"/>
          <p14:tracePt t="13118" x="831850" y="858838"/>
          <p14:tracePt t="13128" x="803275" y="849313"/>
          <p14:tracePt t="13142" x="785813" y="839788"/>
          <p14:tracePt t="13157" x="766763" y="812800"/>
          <p14:tracePt t="13171" x="730250" y="793750"/>
          <p14:tracePt t="13182" x="712788" y="785813"/>
          <p14:tracePt t="13195" x="684213" y="749300"/>
          <p14:tracePt t="13209" x="666750" y="712788"/>
          <p14:tracePt t="13222" x="647700" y="703263"/>
          <p14:tracePt t="13234" x="630238" y="657225"/>
          <p14:tracePt t="13244" x="620713" y="620713"/>
          <p14:tracePt t="13257" x="620713" y="593725"/>
          <p14:tracePt t="13271" x="611188" y="574675"/>
          <p14:tracePt t="13284" x="611188" y="566738"/>
          <p14:tracePt t="13296" x="611188" y="547688"/>
          <p14:tracePt t="13308" x="593725" y="520700"/>
          <p14:tracePt t="13320" x="584200" y="511175"/>
          <p14:tracePt t="13334" x="584200" y="493713"/>
          <p14:tracePt t="13348" x="566738" y="484188"/>
          <p14:tracePt t="13350" x="557213" y="474663"/>
          <p14:tracePt t="13358" x="547688" y="465138"/>
          <p14:tracePt t="13365" x="538163" y="457200"/>
          <p14:tracePt t="13372" x="530225" y="457200"/>
          <p14:tracePt t="13378" x="511175" y="447675"/>
          <p14:tracePt t="13389" x="501650" y="447675"/>
          <p14:tracePt t="13393" x="484188" y="438150"/>
          <p14:tracePt t="13399" x="474663" y="438150"/>
          <p14:tracePt t="13409" x="465138" y="438150"/>
          <p14:tracePt t="13424" x="438150" y="428625"/>
          <p14:tracePt t="13443" x="392113" y="420688"/>
          <p14:tracePt t="13456" x="374650" y="420688"/>
          <p14:tracePt t="13469" x="347663" y="420688"/>
          <p14:tracePt t="13478" x="338138" y="420688"/>
          <p14:tracePt t="13485" x="328613" y="428625"/>
          <p14:tracePt t="13493" x="311150" y="438150"/>
          <p14:tracePt t="13506" x="292100" y="447675"/>
          <p14:tracePt t="13520" x="274638" y="474663"/>
          <p14:tracePt t="13527" x="265113" y="484188"/>
          <p14:tracePt t="13537" x="255588" y="493713"/>
          <p14:tracePt t="13550" x="219075" y="520700"/>
          <p14:tracePt t="13561" x="209550" y="538163"/>
          <p14:tracePt t="13573" x="192088" y="566738"/>
          <p14:tracePt t="13586" x="182563" y="574675"/>
          <p14:tracePt t="13599" x="165100" y="611188"/>
          <p14:tracePt t="13612" x="146050" y="666750"/>
          <p14:tracePt t="13622" x="146050" y="684213"/>
          <p14:tracePt t="13638" x="146050" y="712788"/>
          <p14:tracePt t="13652" x="146050" y="749300"/>
          <p14:tracePt t="13664" x="146050" y="766763"/>
          <p14:tracePt t="13675" x="146050" y="776288"/>
          <p14:tracePt t="13689" x="146050" y="803275"/>
          <p14:tracePt t="13702" x="146050" y="822325"/>
          <p14:tracePt t="13712" x="146050" y="839788"/>
          <p14:tracePt t="13726" x="155575" y="866775"/>
          <p14:tracePt t="13740" x="155575" y="885825"/>
          <p14:tracePt t="13755" x="165100" y="912813"/>
          <p14:tracePt t="13772" x="173038" y="931863"/>
          <p14:tracePt t="13783" x="173038" y="949325"/>
          <p14:tracePt t="13793" x="182563" y="958850"/>
          <p14:tracePt t="13801" x="192088" y="985838"/>
          <p14:tracePt t="13814" x="209550" y="1004888"/>
          <p14:tracePt t="13826" x="219075" y="1014413"/>
          <p14:tracePt t="13840" x="246063" y="1041400"/>
          <p14:tracePt t="13851" x="265113" y="1058863"/>
          <p14:tracePt t="13864" x="292100" y="1087438"/>
          <p14:tracePt t="13876" x="301625" y="1087438"/>
          <p14:tracePt t="13890" x="347663" y="1114425"/>
          <p14:tracePt t="13903" x="374650" y="1141413"/>
          <p14:tracePt t="13916" x="420688" y="1160463"/>
          <p14:tracePt t="13926" x="438150" y="1160463"/>
          <p14:tracePt t="13940" x="474663" y="1177925"/>
          <p14:tracePt t="13953" x="520700" y="1187450"/>
          <p14:tracePt t="13966" x="557213" y="1196975"/>
          <p14:tracePt t="13977" x="593725" y="1196975"/>
          <p14:tracePt t="14003" x="620713" y="1196975"/>
          <p14:tracePt t="14023" x="639763" y="1196975"/>
          <p14:tracePt t="14038" x="684213" y="1196975"/>
          <p14:tracePt t="14048" x="712788" y="1196975"/>
          <p14:tracePt t="14052" x="720725" y="1196975"/>
          <p14:tracePt t="14058" x="730250" y="1187450"/>
          <p14:tracePt t="14066" x="749300" y="1177925"/>
          <p14:tracePt t="14088" x="766763" y="1168400"/>
          <p14:tracePt t="14097" x="785813" y="1160463"/>
          <p14:tracePt t="14103" x="793750" y="1131888"/>
          <p14:tracePt t="14118" x="839788" y="1087438"/>
          <p14:tracePt t="14134" x="876300" y="1050925"/>
          <p14:tracePt t="14146" x="895350" y="1022350"/>
          <p14:tracePt t="14154" x="904875" y="1004888"/>
          <p14:tracePt t="14166" x="912813" y="958850"/>
          <p14:tracePt t="14174" x="922338" y="939800"/>
          <p14:tracePt t="14180" x="922338" y="922338"/>
          <p14:tracePt t="14193" x="931863" y="895350"/>
          <p14:tracePt t="14201" x="931863" y="866775"/>
          <p14:tracePt t="14216" x="931863" y="839788"/>
          <p14:tracePt t="14234" x="931863" y="830263"/>
          <p14:tracePt t="14254" x="931863" y="793750"/>
          <p14:tracePt t="14264" x="931863" y="776288"/>
          <p14:tracePt t="14277" x="931863" y="766763"/>
          <p14:tracePt t="14287" x="931863" y="749300"/>
          <p14:tracePt t="14296" x="931863" y="730250"/>
          <p14:tracePt t="14303" x="922338" y="720725"/>
          <p14:tracePt t="14316" x="912813" y="703263"/>
          <p14:tracePt t="14332" x="904875" y="703263"/>
          <p14:tracePt t="14343" x="895350" y="684213"/>
          <p14:tracePt t="14356" x="885825" y="676275"/>
          <p14:tracePt t="14370" x="858838" y="657225"/>
          <p14:tracePt t="14384" x="831850" y="639763"/>
          <p14:tracePt t="14393" x="793750" y="620713"/>
          <p14:tracePt t="14404" x="785813" y="603250"/>
          <p14:tracePt t="14418" x="757238" y="593725"/>
          <p14:tracePt t="14425" x="749300" y="593725"/>
          <p14:tracePt t="14437" x="730250" y="584200"/>
          <p14:tracePt t="14453" x="703263" y="574675"/>
          <p14:tracePt t="14463" x="657225" y="574675"/>
          <p14:tracePt t="14475" x="620713" y="574675"/>
          <p14:tracePt t="14487" x="593725" y="574675"/>
          <p14:tracePt t="14501" x="547688" y="574675"/>
          <p14:tracePt t="14515" x="501650" y="574675"/>
          <p14:tracePt t="14529" x="447675" y="574675"/>
          <p14:tracePt t="14541" x="428625" y="574675"/>
          <p14:tracePt t="14552" x="392113" y="574675"/>
          <p14:tracePt t="14559" x="384175" y="574675"/>
          <p14:tracePt t="14573" x="374650" y="584200"/>
          <p14:tracePt t="14587" x="355600" y="593725"/>
          <p14:tracePt t="14597" x="311150" y="647700"/>
          <p14:tracePt t="14608" x="301625" y="684213"/>
          <p14:tracePt t="14619" x="274638" y="739775"/>
          <p14:tracePt t="14631" x="274638" y="757238"/>
          <p14:tracePt t="14643" x="274638" y="830263"/>
          <p14:tracePt t="14654" x="274638" y="885825"/>
          <p14:tracePt t="14666" x="274638" y="912813"/>
          <p14:tracePt t="14676" x="274638" y="976313"/>
          <p14:tracePt t="14688" x="282575" y="1022350"/>
          <p14:tracePt t="14702" x="301625" y="1050925"/>
          <p14:tracePt t="14710" x="319088" y="1095375"/>
          <p14:tracePt t="14723" x="347663" y="1114425"/>
          <p14:tracePt t="14735" x="355600" y="1131888"/>
          <p14:tracePt t="14748" x="392113" y="1177925"/>
          <p14:tracePt t="14752" x="411163" y="1204913"/>
          <p14:tracePt t="14757" x="457200" y="1223963"/>
          <p14:tracePt t="14764" x="484188" y="1250950"/>
          <p14:tracePt t="14769" x="501650" y="1260475"/>
          <p14:tracePt t="14775" x="538163" y="1277938"/>
          <p14:tracePt t="14782" x="538163" y="1296988"/>
          <p14:tracePt t="15544" x="538163" y="1323975"/>
          <p14:tracePt t="15551" x="538163" y="1350963"/>
          <p14:tracePt t="15558" x="538163" y="1397000"/>
          <p14:tracePt t="15575" x="538163" y="1479550"/>
          <p14:tracePt t="15591" x="538163" y="1579563"/>
          <p14:tracePt t="15594" x="538163" y="1616075"/>
          <p14:tracePt t="15603" x="538163" y="1652588"/>
          <p14:tracePt t="15608" x="547688" y="1716088"/>
          <p14:tracePt t="15615" x="557213" y="1752600"/>
          <p14:tracePt t="15628" x="566738" y="1817688"/>
          <p14:tracePt t="15630" x="574675" y="1854200"/>
          <p14:tracePt t="15653" x="620713" y="1954213"/>
          <p14:tracePt t="15671" x="693738" y="2082800"/>
          <p14:tracePt t="15674" x="703263" y="2109788"/>
          <p14:tracePt t="15676" x="712788" y="2127250"/>
          <p14:tracePt t="15685" x="720725" y="2163763"/>
          <p14:tracePt t="15695" x="730250" y="2182813"/>
          <p14:tracePt t="15697" x="730250" y="2192338"/>
          <p14:tracePt t="15706" x="749300" y="2200275"/>
          <p14:tracePt t="15722" x="749300" y="2209800"/>
          <p14:tracePt t="15729" x="757238" y="2209800"/>
          <p14:tracePt t="19240" x="776288" y="2200275"/>
          <p14:tracePt t="19253" x="839788" y="2155825"/>
          <p14:tracePt t="19266" x="885825" y="2100263"/>
          <p14:tracePt t="19278" x="949325" y="2046288"/>
          <p14:tracePt t="19287" x="1031875" y="1981200"/>
          <p14:tracePt t="19291" x="1095375" y="1954213"/>
          <p14:tracePt t="19317" x="1141413" y="1927225"/>
          <p14:tracePt t="19327" x="1233488" y="1862138"/>
          <p14:tracePt t="19334" x="1250950" y="1854200"/>
          <p14:tracePt t="19340" x="1287463" y="1835150"/>
          <p14:tracePt t="19351" x="1343025" y="1808163"/>
          <p14:tracePt t="19353" x="1370013" y="1781175"/>
          <p14:tracePt t="19361" x="1433513" y="1752600"/>
          <p14:tracePt t="19379" x="1479550" y="1725613"/>
          <p14:tracePt t="19393" x="1616075" y="1662113"/>
          <p14:tracePt t="19405" x="1689100" y="1643063"/>
          <p14:tracePt t="19417" x="1717675" y="1635125"/>
          <p14:tracePt t="19430" x="1771650" y="1625600"/>
          <p14:tracePt t="19441" x="1790700" y="1606550"/>
          <p14:tracePt t="19452" x="1854200" y="1589088"/>
          <p14:tracePt t="19464" x="1871663" y="1579563"/>
          <p14:tracePt t="19478" x="1936750" y="1543050"/>
          <p14:tracePt t="19487" x="2017713" y="1525588"/>
          <p14:tracePt t="19497" x="2063750" y="1516063"/>
          <p14:tracePt t="19508" x="2119313" y="1516063"/>
          <p14:tracePt t="19512" x="2136775" y="1516063"/>
          <p14:tracePt t="19518" x="2163763" y="1516063"/>
          <p14:tracePt t="19527" x="2182813" y="1516063"/>
          <p14:tracePt t="19534" x="2200275" y="1516063"/>
          <p14:tracePt t="19541" x="2209800" y="1516063"/>
          <p14:tracePt t="19547" x="2219325" y="1516063"/>
          <p14:tracePt t="19560" x="2236788" y="1516063"/>
          <p14:tracePt t="19568" x="2255838" y="1516063"/>
          <p14:tracePt t="19576" x="2273300" y="1516063"/>
          <p14:tracePt t="19582" x="2292350" y="1516063"/>
          <p14:tracePt t="19591" x="2309813" y="1516063"/>
          <p14:tracePt t="19598" x="2338388" y="1516063"/>
          <p14:tracePt t="19612" x="2365375" y="1516063"/>
          <p14:tracePt t="19616" x="2382838" y="1516063"/>
          <p14:tracePt t="19624" x="2392363" y="1516063"/>
          <p14:tracePt t="19629" x="2411413" y="1516063"/>
          <p14:tracePt t="19636" x="2419350" y="1525588"/>
          <p14:tracePt t="19643" x="2438400" y="1525588"/>
          <p14:tracePt t="19651" x="2447925" y="1525588"/>
          <p14:tracePt t="19658" x="2457450" y="1525588"/>
          <p14:tracePt t="19663" x="2474913" y="1533525"/>
          <p14:tracePt t="19672" x="2501900" y="1562100"/>
          <p14:tracePt t="19680" x="2520950" y="1562100"/>
          <p14:tracePt t="19683" x="2530475" y="1562100"/>
          <p14:tracePt t="19693" x="2547938" y="1570038"/>
          <p14:tracePt t="19701" x="2566988" y="1579563"/>
          <p14:tracePt t="19706" x="2593975" y="1579563"/>
          <p14:tracePt t="19712" x="2611438" y="1589088"/>
          <p14:tracePt t="19722" x="2630488" y="1606550"/>
          <p14:tracePt t="19727" x="2647950" y="1616075"/>
          <p14:tracePt t="19734" x="2667000" y="1625600"/>
          <p14:tracePt t="19742" x="2684463" y="1625600"/>
          <p14:tracePt t="19753" x="2703513" y="1635125"/>
          <p14:tracePt t="19768" x="2740025" y="1662113"/>
          <p14:tracePt t="19777" x="2794000" y="1679575"/>
          <p14:tracePt t="19782" x="2813050" y="1689100"/>
          <p14:tracePt t="19791" x="2840038" y="1698625"/>
          <p14:tracePt t="19803" x="2886075" y="1725613"/>
          <p14:tracePt t="19816" x="2895600" y="1735138"/>
          <p14:tracePt t="19828" x="2932113" y="1771650"/>
          <p14:tracePt t="19839" x="2976563" y="1789113"/>
          <p14:tracePt t="19852" x="2995613" y="1817688"/>
          <p14:tracePt t="19862" x="3013075" y="1825625"/>
          <p14:tracePt t="19872" x="3032125" y="1854200"/>
          <p14:tracePt t="19885" x="3059113" y="1871663"/>
          <p14:tracePt t="19894" x="3086100" y="1898650"/>
          <p14:tracePt t="19907" x="3122613" y="1944688"/>
          <p14:tracePt t="19913" x="3159125" y="1963738"/>
          <p14:tracePt t="19921" x="3187700" y="1990725"/>
          <p14:tracePt t="19932" x="3205163" y="2009775"/>
          <p14:tracePt t="19947" x="3251200" y="2073275"/>
          <p14:tracePt t="19957" x="3297238" y="2119313"/>
          <p14:tracePt t="19961" x="3306763" y="2136775"/>
          <p14:tracePt t="19967" x="3333750" y="2173288"/>
          <p14:tracePt t="19976" x="3351213" y="2200275"/>
          <p14:tracePt t="19980" x="3370263" y="2246313"/>
          <p14:tracePt t="19989" x="3397250" y="2273300"/>
          <p14:tracePt t="19995" x="3416300" y="2309813"/>
          <p14:tracePt t="20001" x="3433763" y="2346325"/>
          <p14:tracePt t="20033" x="3497263" y="2474913"/>
          <p14:tracePt t="20053" x="3516313" y="2520950"/>
          <p14:tracePt t="20071" x="3516313" y="2528888"/>
          <p14:tracePt t="20404" x="3543300" y="2593975"/>
          <p14:tracePt t="20411" x="3552825" y="2630488"/>
          <p14:tracePt t="20419" x="3562350" y="2693988"/>
          <p14:tracePt t="20438" x="3606800" y="2820988"/>
          <p14:tracePt t="20442" x="3625850" y="2867025"/>
          <p14:tracePt t="20449" x="3643313" y="2903538"/>
          <p14:tracePt t="20484" x="3662363" y="3032125"/>
          <p14:tracePt t="20501" x="3679825" y="3132138"/>
          <p14:tracePt t="20515" x="3708400" y="3232150"/>
          <p14:tracePt t="20530" x="3708400" y="3305175"/>
          <p14:tracePt t="20546" x="3735388" y="3351213"/>
          <p14:tracePt t="20559" x="3735388" y="3424238"/>
          <p14:tracePt t="20573" x="3735388" y="3470275"/>
          <p14:tracePt t="20590" x="3708400" y="3560763"/>
          <p14:tracePt t="20604" x="3689350" y="3662363"/>
          <p14:tracePt t="20616" x="3679825" y="3735388"/>
          <p14:tracePt t="20632" x="3652838" y="3798888"/>
          <p14:tracePt t="20650" x="3635375" y="3862388"/>
          <p14:tracePt t="20659" x="3606800" y="3908425"/>
          <p14:tracePt t="20672" x="3589338" y="3935413"/>
          <p14:tracePt t="20687" x="3579813" y="3963988"/>
          <p14:tracePt t="20702" x="3562350" y="4000500"/>
          <p14:tracePt t="20713" x="3543300" y="4027488"/>
          <p14:tracePt t="20730" x="3497263" y="4064000"/>
          <p14:tracePt t="20747" x="3433763" y="4137025"/>
          <p14:tracePt t="20766" x="3379788" y="4173538"/>
          <p14:tracePt t="20782" x="3333750" y="4210050"/>
          <p14:tracePt t="20797" x="3270250" y="4273550"/>
          <p14:tracePt t="20811" x="3195638" y="4329113"/>
          <p14:tracePt t="20826" x="3122613" y="4365625"/>
          <p14:tracePt t="20844" x="3013075" y="4429125"/>
          <p14:tracePt t="20858" x="2886075" y="4475163"/>
          <p14:tracePt t="20871" x="2822575" y="4492625"/>
          <p14:tracePt t="20889" x="2720975" y="4529138"/>
          <p14:tracePt t="20902" x="2647950" y="4529138"/>
          <p14:tracePt t="20915" x="2547938" y="4529138"/>
          <p14:tracePt t="20928" x="2438400" y="4529138"/>
          <p14:tracePt t="20931" x="2401888" y="4519613"/>
          <p14:tracePt t="20948" x="2292350" y="4519613"/>
          <p14:tracePt t="20969" x="2192338" y="4519613"/>
          <p14:tracePt t="20983" x="2090738" y="4538663"/>
          <p14:tracePt t="20999" x="2017713" y="4538663"/>
          <p14:tracePt t="21014" x="1973263" y="4538663"/>
          <p14:tracePt t="21030" x="1908175" y="4538663"/>
          <p14:tracePt t="21043" x="1781175" y="4511675"/>
          <p14:tracePt t="21056" x="1744663" y="4502150"/>
          <p14:tracePt t="21071" x="1671638" y="4492625"/>
          <p14:tracePt t="21089" x="1533525" y="4483100"/>
          <p14:tracePt t="21101" x="1470025" y="4483100"/>
          <p14:tracePt t="21114" x="1416050" y="4475163"/>
          <p14:tracePt t="21127" x="1379538" y="4465638"/>
          <p14:tracePt t="21143" x="1306513" y="4438650"/>
          <p14:tracePt t="21159" x="1270000" y="4419600"/>
          <p14:tracePt t="21173" x="1241425" y="4419600"/>
          <p14:tracePt t="21189" x="1196975" y="4419600"/>
          <p14:tracePt t="21203" x="1187450" y="4419600"/>
          <p14:tracePt t="21217" x="1168400" y="4419600"/>
          <p14:tracePt t="21231" x="1160463" y="4419600"/>
          <p14:tracePt t="21243" x="1141413" y="4419600"/>
          <p14:tracePt t="21270" x="1131888" y="4419600"/>
          <p14:tracePt t="21348" x="1150938" y="4419600"/>
          <p14:tracePt t="21355" x="1160463" y="4419600"/>
          <p14:tracePt t="21362" x="1196975" y="4419600"/>
          <p14:tracePt t="21377" x="1223963" y="4419600"/>
          <p14:tracePt t="21395" x="1270000" y="4429125"/>
          <p14:tracePt t="21412" x="1343025" y="4429125"/>
          <p14:tracePt t="21422" x="1416050" y="4429125"/>
          <p14:tracePt t="21437" x="1452563" y="4429125"/>
          <p14:tracePt t="21454" x="1717675" y="4402138"/>
          <p14:tracePt t="21464" x="1844675" y="4383088"/>
          <p14:tracePt t="21472" x="1890713" y="4383088"/>
          <p14:tracePt t="21487" x="1954213" y="4383088"/>
          <p14:tracePt t="21501" x="2027238" y="4383088"/>
          <p14:tracePt t="21511" x="2082800" y="4383088"/>
          <p14:tracePt t="21523" x="2173288" y="4373563"/>
          <p14:tracePt t="21539" x="2228850" y="4373563"/>
          <p14:tracePt t="21552" x="2338388" y="4373563"/>
          <p14:tracePt t="21563" x="2465388" y="4373563"/>
          <p14:tracePt t="21580" x="2530475" y="4373563"/>
          <p14:tracePt t="21594" x="2603500" y="4373563"/>
          <p14:tracePt t="21607" x="2684463" y="4373563"/>
          <p14:tracePt t="21620" x="2713038" y="4365625"/>
          <p14:tracePt t="21638" x="2794000" y="4356100"/>
          <p14:tracePt t="21651" x="2922588" y="4319588"/>
          <p14:tracePt t="21662" x="3041650" y="4273550"/>
          <p14:tracePt t="21673" x="3078163" y="4264025"/>
          <p14:tracePt t="21688" x="3159125" y="4237038"/>
          <p14:tracePt t="21704" x="3195638" y="4237038"/>
          <p14:tracePt t="21720" x="3251200" y="4219575"/>
          <p14:tracePt t="21736" x="3333750" y="4183063"/>
          <p14:tracePt t="21753" x="3387725" y="4164013"/>
          <p14:tracePt t="21768" x="3489325" y="4117975"/>
          <p14:tracePt t="21786" x="3552825" y="4081463"/>
          <p14:tracePt t="21796" x="3598863" y="4044950"/>
          <p14:tracePt t="21809" x="3652838" y="4017963"/>
          <p14:tracePt t="21827" x="3698875" y="3981450"/>
          <p14:tracePt t="21843" x="3771900" y="3898900"/>
          <p14:tracePt t="21857" x="3825875" y="3816350"/>
          <p14:tracePt t="21869" x="3871913" y="3743325"/>
          <p14:tracePt t="21884" x="3917950" y="3616325"/>
          <p14:tracePt t="21895" x="3927475" y="3579813"/>
          <p14:tracePt t="21906" x="3954463" y="3487738"/>
          <p14:tracePt t="21918" x="3954463" y="3460750"/>
          <p14:tracePt t="21932" x="3963988" y="3406775"/>
          <p14:tracePt t="21947" x="3963988" y="3341688"/>
          <p14:tracePt t="21963" x="3963988" y="3278188"/>
          <p14:tracePt t="21979" x="3963988" y="3187700"/>
          <p14:tracePt t="21992" x="3963988" y="3095625"/>
          <p14:tracePt t="22008" x="3963988" y="2968625"/>
          <p14:tracePt t="22024" x="3963988" y="2867025"/>
          <p14:tracePt t="22036" x="3963988" y="2840038"/>
          <p14:tracePt t="22050" x="3963988" y="2820988"/>
          <p14:tracePt t="22325" x="3854450" y="2630488"/>
          <p14:tracePt t="22332" x="3835400" y="2601913"/>
          <p14:tracePt t="22339" x="3771900" y="2511425"/>
          <p14:tracePt t="22351" x="3744913" y="2438400"/>
          <p14:tracePt t="22366" x="3708400" y="2411413"/>
          <p14:tracePt t="22382" x="3689350" y="2392363"/>
          <p14:tracePt t="22394" x="3671888" y="2355850"/>
          <p14:tracePt t="22408" x="3652838" y="2328863"/>
          <p14:tracePt t="22424" x="3625850" y="2319338"/>
          <p14:tracePt t="22437" x="3606800" y="2292350"/>
          <p14:tracePt t="22453" x="3570288" y="2246313"/>
          <p14:tracePt t="22469" x="3516313" y="2192338"/>
          <p14:tracePt t="22482" x="3470275" y="2127250"/>
          <p14:tracePt t="22490" x="3452813" y="2109788"/>
          <p14:tracePt t="22505" x="3406775" y="2054225"/>
          <p14:tracePt t="22521" x="3387725" y="2036763"/>
          <p14:tracePt t="22536" x="3370263" y="2027238"/>
          <p14:tracePt t="22548" x="3360738" y="2027238"/>
          <p14:tracePt t="22560" x="3351213" y="2027238"/>
          <p14:tracePt t="22573" x="3351213" y="2017713"/>
          <p14:tracePt t="22586" x="3333750" y="2009775"/>
          <p14:tracePt t="22599" x="3314700" y="1990725"/>
          <p14:tracePt t="22611" x="3306763" y="1990725"/>
          <p14:tracePt t="26143" x="3443288" y="1944688"/>
          <p14:tracePt t="26154" x="3598863" y="1908175"/>
          <p14:tracePt t="26159" x="3735388" y="1862138"/>
          <p14:tracePt t="26164" x="3825875" y="1844675"/>
          <p14:tracePt t="26172" x="3898900" y="1835150"/>
          <p14:tracePt t="26179" x="4000500" y="1817688"/>
          <p14:tracePt t="26189" x="4090988" y="1808163"/>
          <p14:tracePt t="26194" x="4156075" y="1798638"/>
          <p14:tracePt t="26196" x="4229100" y="1781175"/>
          <p14:tracePt t="26205" x="4302125" y="1771650"/>
          <p14:tracePt t="26213" x="4383088" y="1725613"/>
          <p14:tracePt t="26218" x="4448175" y="1716088"/>
          <p14:tracePt t="26226" x="4521200" y="1708150"/>
          <p14:tracePt t="26236" x="4584700" y="1689100"/>
          <p14:tracePt t="26239" x="4657725" y="1679575"/>
          <p14:tracePt t="26247" x="4703763" y="1679575"/>
          <p14:tracePt t="26257" x="4767263" y="1679575"/>
          <p14:tracePt t="26260" x="4794250" y="1679575"/>
          <p14:tracePt t="26268" x="4840288" y="1679575"/>
          <p14:tracePt t="26275" x="4867275" y="1679575"/>
          <p14:tracePt t="26283" x="4895850" y="1679575"/>
          <p14:tracePt t="26287" x="4949825" y="1679575"/>
          <p14:tracePt t="26294" x="4986338" y="1679575"/>
          <p14:tracePt t="26303" x="4995863" y="1679575"/>
          <p14:tracePt t="26308" x="5049838" y="1679575"/>
          <p14:tracePt t="26315" x="5068888" y="1679575"/>
          <p14:tracePt t="26322" x="5105400" y="1679575"/>
          <p14:tracePt t="26329" x="5141913" y="1679575"/>
          <p14:tracePt t="26340" x="5168900" y="1679575"/>
          <p14:tracePt t="26346" x="5195888" y="1679575"/>
          <p14:tracePt t="26365" x="5287963" y="1679575"/>
          <p14:tracePt t="26372" x="5305425" y="1679575"/>
          <p14:tracePt t="26379" x="5341938" y="1689100"/>
          <p14:tracePt t="26399" x="5351463" y="1689100"/>
          <p14:tracePt t="26449" x="5360988" y="1689100"/>
          <p14:tracePt t="26483" x="5370513" y="1689100"/>
          <p14:tracePt t="27110" x="5351463" y="1689100"/>
          <p14:tracePt t="27118" x="5334000" y="1679575"/>
          <p14:tracePt t="27125" x="5314950" y="1671638"/>
          <p14:tracePt t="27133" x="5287963" y="1662113"/>
          <p14:tracePt t="27136" x="5268913" y="1652588"/>
          <p14:tracePt t="27141" x="5251450" y="1643063"/>
          <p14:tracePt t="27163" x="5224463" y="1635125"/>
          <p14:tracePt t="27174" x="5159375" y="1625600"/>
          <p14:tracePt t="27177" x="5151438" y="1625600"/>
          <p14:tracePt t="27183" x="5114925" y="1625600"/>
          <p14:tracePt t="27190" x="5086350" y="1625600"/>
          <p14:tracePt t="27198" x="5068888" y="1625600"/>
          <p14:tracePt t="27203" x="5059363" y="1625600"/>
          <p14:tracePt t="27221" x="5049838" y="1625600"/>
          <p14:tracePt t="27239" x="5013325" y="1625600"/>
          <p14:tracePt t="27244" x="5005388" y="1625600"/>
          <p14:tracePt t="27271" x="4995863" y="1635125"/>
          <p14:tracePt t="27290" x="4986338" y="1635125"/>
          <p14:tracePt t="27301" x="4986338" y="1643063"/>
          <p14:tracePt t="30711" x="4986338" y="1671638"/>
          <p14:tracePt t="30730" x="4976813" y="1762125"/>
          <p14:tracePt t="30749" x="4976813" y="1862138"/>
          <p14:tracePt t="30765" x="4976813" y="1908175"/>
          <p14:tracePt t="30774" x="4976813" y="1954213"/>
          <p14:tracePt t="30787" x="4986338" y="1981200"/>
          <p14:tracePt t="30799" x="5005388" y="2009775"/>
          <p14:tracePt t="30808" x="5005388" y="2017713"/>
          <p14:tracePt t="30816" x="5013325" y="2027238"/>
          <p14:tracePt t="30821" x="5032375" y="2046288"/>
          <p14:tracePt t="30825" x="5032375" y="2054225"/>
          <p14:tracePt t="30831" x="5041900" y="2054225"/>
          <p14:tracePt t="30847" x="5049838" y="2063750"/>
          <p14:tracePt t="30856" x="5068888" y="2073275"/>
          <p14:tracePt t="30867" x="5068888" y="2082800"/>
          <p14:tracePt t="30876" x="5078413" y="2090738"/>
          <p14:tracePt t="30880" x="5086350" y="2090738"/>
          <p14:tracePt t="30887" x="5086350" y="2100263"/>
          <p14:tracePt t="30897" x="5105400" y="2109788"/>
          <p14:tracePt t="30923" x="5114925" y="2127250"/>
          <p14:tracePt t="30939" x="5122863" y="2136775"/>
          <p14:tracePt t="30959" x="5132388" y="2146300"/>
          <p14:tracePt t="30972" x="5151438" y="2155825"/>
          <p14:tracePt t="30991" x="5151438" y="2163763"/>
          <p14:tracePt t="31004" x="5151438" y="2173288"/>
          <p14:tracePt t="31015" x="5151438" y="2182813"/>
          <p14:tracePt t="31029" x="5159375" y="2200275"/>
          <p14:tracePt t="31039" x="5168900" y="2209800"/>
          <p14:tracePt t="31045" x="5178425" y="2219325"/>
          <p14:tracePt t="31054" x="5178425" y="2228850"/>
          <p14:tracePt t="31077" x="5195888" y="2246313"/>
          <p14:tracePt t="31079" x="5224463" y="2255838"/>
          <p14:tracePt t="31087" x="5232400" y="2265363"/>
          <p14:tracePt t="31095" x="5241925" y="2265363"/>
          <p14:tracePt t="31110" x="5260975" y="2265363"/>
          <p14:tracePt t="31122" x="5268913" y="2265363"/>
          <p14:tracePt t="31148" x="5278438" y="2265363"/>
          <p14:tracePt t="38196" x="5278438" y="2309813"/>
          <p14:tracePt t="38202" x="5268913" y="2346325"/>
          <p14:tracePt t="38209" x="5260975" y="2382838"/>
          <p14:tracePt t="38219" x="5260975" y="2419350"/>
          <p14:tracePt t="38231" x="5251450" y="2484438"/>
          <p14:tracePt t="38244" x="5241925" y="2547938"/>
          <p14:tracePt t="38251" x="5241925" y="2584450"/>
          <p14:tracePt t="38255" x="5241925" y="2620963"/>
          <p14:tracePt t="38262" x="5232400" y="2638425"/>
          <p14:tracePt t="38267" x="5232400" y="2667000"/>
          <p14:tracePt t="38276" x="5232400" y="2684463"/>
          <p14:tracePt t="38283" x="5232400" y="2703513"/>
          <p14:tracePt t="38289" x="5232400" y="2711450"/>
          <p14:tracePt t="38305" x="5232400" y="2730500"/>
          <p14:tracePt t="38308" x="5232400" y="2747963"/>
          <p14:tracePt t="38317" x="5232400" y="2767013"/>
          <p14:tracePt t="38325" x="5232400" y="2784475"/>
          <p14:tracePt t="38329" x="5232400" y="2803525"/>
          <p14:tracePt t="38338" x="5232400" y="2830513"/>
          <p14:tracePt t="38343" x="5232400" y="2876550"/>
          <p14:tracePt t="38351" x="5232400" y="2903538"/>
          <p14:tracePt t="38358" x="5232400" y="2930525"/>
          <p14:tracePt t="38365" x="5232400" y="2959100"/>
          <p14:tracePt t="38376" x="5232400" y="2986088"/>
          <p14:tracePt t="38378" x="5232400" y="3022600"/>
          <p14:tracePt t="38385" x="5224463" y="3059113"/>
          <p14:tracePt t="38392" x="5224463" y="3078163"/>
          <p14:tracePt t="38399" x="5224463" y="3095625"/>
          <p14:tracePt t="38406" x="5224463" y="3105150"/>
          <p14:tracePt t="38413" x="5224463" y="3122613"/>
          <p14:tracePt t="38423" x="5224463" y="3132138"/>
          <p14:tracePt t="38426" x="5224463" y="3151188"/>
          <p14:tracePt t="38434" x="5224463" y="3159125"/>
          <p14:tracePt t="38440" x="5224463" y="3168650"/>
          <p14:tracePt t="38446" x="5224463" y="3187700"/>
          <p14:tracePt t="38455" x="5224463" y="3205163"/>
          <p14:tracePt t="38461" x="5224463" y="3232150"/>
          <p14:tracePt t="38468" x="5224463" y="3260725"/>
          <p14:tracePt t="38475" x="5224463" y="3268663"/>
          <p14:tracePt t="38484" x="5224463" y="3297238"/>
          <p14:tracePt t="38488" x="5224463" y="3333750"/>
          <p14:tracePt t="38497" x="5214938" y="3360738"/>
          <p14:tracePt t="38503" x="5214938" y="3370263"/>
          <p14:tracePt t="38509" x="5214938" y="3387725"/>
          <p14:tracePt t="38516" x="5214938" y="3424238"/>
          <p14:tracePt t="38529" x="5214938" y="3443288"/>
          <p14:tracePt t="38541" x="5214938" y="3451225"/>
          <p14:tracePt t="38547" x="5214938" y="3460750"/>
          <p14:tracePt t="38563" x="5214938" y="3487738"/>
          <p14:tracePt t="38574" x="5187950" y="3533775"/>
          <p14:tracePt t="38577" x="5187950" y="3552825"/>
          <p14:tracePt t="38584" x="5187950" y="3560763"/>
          <p14:tracePt t="38593" x="5187950" y="3597275"/>
          <p14:tracePt t="38598" x="5187950" y="3616325"/>
          <p14:tracePt t="38615" x="5187950" y="3633788"/>
          <p14:tracePt t="38618" x="5187950" y="3652838"/>
          <p14:tracePt t="38626" x="5187950" y="3662363"/>
          <p14:tracePt t="38635" x="5187950" y="3679825"/>
          <p14:tracePt t="38639" x="5187950" y="3689350"/>
          <p14:tracePt t="38656" x="5187950" y="3698875"/>
          <p14:tracePt t="38706" x="5187950" y="3706813"/>
          <p14:tracePt t="38740" x="5187950" y="3716338"/>
          <p14:tracePt t="38767" x="5187950" y="3725863"/>
          <p14:tracePt t="50616" x="5187950" y="3752850"/>
          <p14:tracePt t="50624" x="5187950" y="3808413"/>
          <p14:tracePt t="50641" x="5187950" y="3881438"/>
          <p14:tracePt t="50651" x="5187950" y="3971925"/>
          <p14:tracePt t="50659" x="5187950" y="4008438"/>
          <p14:tracePt t="50662" x="5187950" y="4037013"/>
          <p14:tracePt t="50667" x="5187950" y="4064000"/>
          <p14:tracePt t="50687" x="5187950" y="4100513"/>
          <p14:tracePt t="50692" x="5195888" y="4127500"/>
          <p14:tracePt t="50695" x="5195888" y="4137025"/>
          <p14:tracePt t="50702" x="5205413" y="4154488"/>
          <p14:tracePt t="50714" x="5205413" y="4173538"/>
          <p14:tracePt t="50717" x="5214938" y="4191000"/>
          <p14:tracePt t="50723" x="5214938" y="4219575"/>
          <p14:tracePt t="50738" x="5224463" y="4256088"/>
          <p14:tracePt t="50751" x="5224463" y="4273550"/>
          <p14:tracePt t="50764" x="5232400" y="4319588"/>
          <p14:tracePt t="50768" x="5232400" y="4337050"/>
          <p14:tracePt t="50772" x="5241925" y="4356100"/>
          <p14:tracePt t="50778" x="5241925" y="4373563"/>
          <p14:tracePt t="50797" x="5241925" y="4383088"/>
          <p14:tracePt t="50812" x="5251450" y="4419600"/>
          <p14:tracePt t="50820" x="5251450" y="4438650"/>
          <p14:tracePt t="50825" x="5251450" y="4446588"/>
          <p14:tracePt t="50842" x="5251450" y="4456113"/>
          <p14:tracePt t="50891" x="5251450" y="4465638"/>
          <p14:tracePt t="50951" x="5251450" y="4475163"/>
          <p14:tracePt t="51192" x="5241925" y="4475163"/>
          <p14:tracePt t="51230" x="5232400" y="4475163"/>
          <p14:tracePt t="51262" x="5224463" y="4475163"/>
          <p14:tracePt t="51295" x="5214938" y="4475163"/>
          <p14:tracePt t="51327" x="5205413" y="4483100"/>
          <p14:tracePt t="51351" x="5205413" y="4548188"/>
          <p14:tracePt t="51370" x="5195888" y="4584700"/>
          <p14:tracePt t="51374" x="5195888" y="4621213"/>
          <p14:tracePt t="51391" x="5195888" y="4648200"/>
          <p14:tracePt t="51409" x="5195888" y="4675188"/>
          <p14:tracePt t="51431" x="5195888" y="4702175"/>
          <p14:tracePt t="51447" x="5195888" y="4721225"/>
          <p14:tracePt t="51464" x="5195888" y="4738688"/>
          <p14:tracePt t="51482" x="5195888" y="4748213"/>
          <p14:tracePt t="51489" x="5195888" y="4757738"/>
          <p14:tracePt t="51505" x="5195888" y="4775200"/>
          <p14:tracePt t="51534" x="5195888" y="4784725"/>
          <p14:tracePt t="51567" x="5195888" y="4794250"/>
          <p14:tracePt t="51614" x="5214938" y="4803775"/>
          <p14:tracePt t="51628" x="5224463" y="4803775"/>
          <p14:tracePt t="51636" x="5232400" y="4803775"/>
          <p14:tracePt t="51648" x="5241925" y="4803775"/>
          <p14:tracePt t="51662" x="5251450" y="4803775"/>
          <p14:tracePt t="55271" x="5187950" y="4784725"/>
          <p14:tracePt t="55278" x="5078413" y="4767263"/>
          <p14:tracePt t="55284" x="4959350" y="4730750"/>
          <p14:tracePt t="55292" x="4813300" y="4684713"/>
          <p14:tracePt t="55306" x="4621213" y="4629150"/>
          <p14:tracePt t="55308" x="4465638" y="4584700"/>
          <p14:tracePt t="55317" x="4319588" y="4538663"/>
          <p14:tracePt t="55326" x="4210050" y="4511675"/>
          <p14:tracePt t="55328" x="4054475" y="4465638"/>
          <p14:tracePt t="55338" x="3981450" y="4446588"/>
          <p14:tracePt t="55344" x="3825875" y="4392613"/>
          <p14:tracePt t="55349" x="3798888" y="4383088"/>
          <p14:tracePt t="55358" x="3698875" y="4356100"/>
          <p14:tracePt t="55367" x="3598863" y="4337050"/>
          <p14:tracePt t="55370" x="3460750" y="4337050"/>
          <p14:tracePt t="55381" x="3360738" y="4329113"/>
          <p14:tracePt t="55402" x="3141663" y="4329113"/>
          <p14:tracePt t="55413" x="2886075" y="4329113"/>
          <p14:tracePt t="55418" x="2794000" y="4329113"/>
          <p14:tracePt t="55427" x="2684463" y="4329113"/>
          <p14:tracePt t="55433" x="2574925" y="4329113"/>
          <p14:tracePt t="55441" x="2474913" y="4329113"/>
          <p14:tracePt t="55450" x="2401888" y="4329113"/>
          <p14:tracePt t="55457" x="2309813" y="4329113"/>
          <p14:tracePt t="55459" x="2255838" y="4329113"/>
          <p14:tracePt t="55468" x="2163763" y="4329113"/>
          <p14:tracePt t="55477" x="2073275" y="4329113"/>
          <p14:tracePt t="55480" x="1927225" y="4329113"/>
          <p14:tracePt t="55488" x="1844675" y="4346575"/>
          <p14:tracePt t="55505" x="1662113" y="4383088"/>
          <p14:tracePt t="55527" x="1387475" y="4456113"/>
          <p14:tracePt t="55532" x="1306513" y="4475163"/>
          <p14:tracePt t="55537" x="1196975" y="4511675"/>
          <p14:tracePt t="55543" x="1095375" y="4548188"/>
          <p14:tracePt t="55551" x="985838" y="4575175"/>
          <p14:tracePt t="55563" x="885825" y="4621213"/>
          <p14:tracePt t="55565" x="793750" y="4648200"/>
          <p14:tracePt t="55570" x="676275" y="4702175"/>
          <p14:tracePt t="55594" x="493713" y="4803775"/>
          <p14:tracePt t="55631" x="36513" y="5003800"/>
          <p14:tracePt t="56203" x="73025" y="5141913"/>
          <p14:tracePt t="56212" x="82550" y="5141913"/>
          <p14:tracePt t="56219" x="92075" y="5132388"/>
          <p14:tracePt t="56225" x="109538" y="5132388"/>
          <p14:tracePt t="56241" x="136525" y="5122863"/>
          <p14:tracePt t="56245" x="146050" y="5122863"/>
          <p14:tracePt t="56254" x="155575" y="5122863"/>
          <p14:tracePt t="56261" x="173038" y="5113338"/>
          <p14:tracePt t="56265" x="192088" y="5113338"/>
          <p14:tracePt t="56274" x="201613" y="5113338"/>
          <p14:tracePt t="56281" x="219075" y="5105400"/>
          <p14:tracePt t="56287" x="238125" y="5105400"/>
          <p14:tracePt t="56294" x="246063" y="5105400"/>
          <p14:tracePt t="56303" x="255588" y="5105400"/>
          <p14:tracePt t="56309" x="265113" y="5105400"/>
          <p14:tracePt t="56314" x="282575" y="5105400"/>
          <p14:tracePt t="56323" x="292100" y="5105400"/>
          <p14:tracePt t="56333" x="319088" y="5105400"/>
          <p14:tracePt t="56347" x="328613" y="5105400"/>
          <p14:tracePt t="56357" x="338138" y="5105400"/>
          <p14:tracePt t="56367" x="347663" y="5105400"/>
          <p14:tracePt t="56397" x="365125" y="5105400"/>
          <p14:tracePt t="56411" x="392113" y="5105400"/>
          <p14:tracePt t="56425" x="401638" y="5105400"/>
          <p14:tracePt t="56432" x="411163" y="5105400"/>
          <p14:tracePt t="56466" x="438150" y="5105400"/>
          <p14:tracePt t="56489" x="465138" y="5122863"/>
          <p14:tracePt t="56502" x="474663" y="5122863"/>
          <p14:tracePt t="56525" x="501650" y="5132388"/>
          <p14:tracePt t="56544" x="511175" y="5141913"/>
          <p14:tracePt t="56563" x="566738" y="5159375"/>
          <p14:tracePt t="56587" x="574675" y="5168900"/>
          <p14:tracePt t="57094" x="566738" y="5168900"/>
          <p14:tracePt t="57101" x="557213" y="5168900"/>
          <p14:tracePt t="57107" x="547688" y="5168900"/>
          <p14:tracePt t="57116" x="538163" y="5168900"/>
          <p14:tracePt t="57119" x="530225" y="5168900"/>
          <p14:tracePt t="57127" x="520700" y="5168900"/>
          <p14:tracePt t="57141" x="501650" y="5168900"/>
          <p14:tracePt t="57148" x="493713" y="5168900"/>
          <p14:tracePt t="57155" x="484188" y="5168900"/>
          <p14:tracePt t="57168" x="465138" y="5168900"/>
          <p14:tracePt t="57182" x="457200" y="5168900"/>
          <p14:tracePt t="57194" x="447675" y="5168900"/>
          <p14:tracePt t="57203" x="438150" y="5168900"/>
          <p14:tracePt t="57224" x="420688" y="5168900"/>
          <p14:tracePt t="57230" x="420688" y="5178425"/>
          <p14:tracePt t="57239" x="411163" y="5178425"/>
          <p14:tracePt t="57266" x="401638" y="5195888"/>
          <p14:tracePt t="57273" x="384175" y="5232400"/>
          <p14:tracePt t="57288" x="374650" y="5278438"/>
          <p14:tracePt t="57294" x="374650" y="5295900"/>
          <p14:tracePt t="57303" x="374650" y="5324475"/>
          <p14:tracePt t="57315" x="374650" y="5368925"/>
          <p14:tracePt t="57333" x="374650" y="5414963"/>
          <p14:tracePt t="57344" x="374650" y="5461000"/>
          <p14:tracePt t="57350" x="374650" y="5470525"/>
          <p14:tracePt t="57354" x="374650" y="5487988"/>
          <p14:tracePt t="57371" x="374650" y="5514975"/>
          <p14:tracePt t="57379" x="374650" y="5543550"/>
          <p14:tracePt t="57382" x="374650" y="5551488"/>
          <p14:tracePt t="57388" x="374650" y="5561013"/>
          <p14:tracePt t="57398" x="374650" y="5588000"/>
          <p14:tracePt t="57402" x="374650" y="5597525"/>
          <p14:tracePt t="57410" x="374650" y="5624513"/>
          <p14:tracePt t="57416" x="374650" y="5643563"/>
          <p14:tracePt t="57424" x="374650" y="5661025"/>
          <p14:tracePt t="57430" x="374650" y="5670550"/>
          <p14:tracePt t="57443" x="374650" y="5680075"/>
          <p14:tracePt t="57446" x="374650" y="5716588"/>
          <p14:tracePt t="57450" x="374650" y="5726113"/>
          <p14:tracePt t="57459" x="374650" y="5734050"/>
          <p14:tracePt t="57466" x="374650" y="5743575"/>
          <p14:tracePt t="57471" x="374650" y="5770563"/>
          <p14:tracePt t="57479" x="374650" y="5780088"/>
          <p14:tracePt t="57486" x="374650" y="5807075"/>
          <p14:tracePt t="57492" x="374650" y="5835650"/>
          <p14:tracePt t="57501" x="374650" y="5862638"/>
          <p14:tracePt t="57505" x="374650" y="5908675"/>
          <p14:tracePt t="57515" x="374650" y="5926138"/>
          <p14:tracePt t="57520" x="374650" y="5945188"/>
          <p14:tracePt t="57528" x="374650" y="5954713"/>
          <p14:tracePt t="57534" x="374650" y="5991225"/>
          <p14:tracePt t="57542" x="374650" y="6008688"/>
          <p14:tracePt t="57556" x="374650" y="6027738"/>
          <p14:tracePt t="57562" x="374650" y="6035675"/>
          <p14:tracePt t="57568" x="374650" y="6054725"/>
          <p14:tracePt t="57575" x="374650" y="6072188"/>
          <p14:tracePt t="57582" x="374650" y="6091238"/>
          <p14:tracePt t="57589" x="374650" y="6100763"/>
          <p14:tracePt t="57604" x="374650" y="6118225"/>
          <p14:tracePt t="57609" x="374650" y="6127750"/>
          <p14:tracePt t="57615" x="374650" y="6137275"/>
          <p14:tracePt t="57630" x="374650" y="6173788"/>
          <p14:tracePt t="57635" x="374650" y="6181725"/>
          <p14:tracePt t="57656" x="374650" y="6200775"/>
          <p14:tracePt t="57690" x="374650" y="6264275"/>
          <p14:tracePt t="57714" x="374650" y="6310313"/>
          <p14:tracePt t="57737" x="374650" y="6346825"/>
          <p14:tracePt t="57761" x="374650" y="6364288"/>
          <p14:tracePt t="57780" x="374650" y="6383338"/>
          <p14:tracePt t="57790" x="374650" y="6392863"/>
          <p14:tracePt t="57803" x="374650" y="6400800"/>
          <p14:tracePt t="57816" x="374650" y="6410325"/>
          <p14:tracePt t="57821" x="392113" y="6419850"/>
          <p14:tracePt t="57841" x="401638" y="6429375"/>
          <p14:tracePt t="57853" x="438150" y="6437313"/>
          <p14:tracePt t="57858" x="447675" y="6437313"/>
          <p14:tracePt t="57866" x="457200" y="6437313"/>
          <p14:tracePt t="57882" x="474663" y="6437313"/>
          <p14:tracePt t="57894" x="484188" y="6437313"/>
          <p14:tracePt t="57902" x="493713" y="6437313"/>
          <p14:tracePt t="57916" x="511175" y="6437313"/>
          <p14:tracePt t="57934" x="520700" y="6437313"/>
          <p14:tracePt t="57969" x="530225" y="6437313"/>
          <p14:tracePt t="61053" x="493713" y="6410325"/>
          <p14:tracePt t="61069" x="384175" y="6246813"/>
          <p14:tracePt t="61080" x="347663" y="6145213"/>
          <p14:tracePt t="61087" x="265113" y="5999163"/>
          <p14:tracePt t="61092" x="219075" y="5918200"/>
          <p14:tracePt t="61100" x="209550" y="5889625"/>
          <p14:tracePt t="61108" x="201613" y="5862638"/>
          <p14:tracePt t="61114" x="192088" y="5826125"/>
          <p14:tracePt t="61122" x="182563" y="5789613"/>
          <p14:tracePt t="61135" x="155575" y="5734050"/>
          <p14:tracePt t="61140" x="146050" y="5697538"/>
          <p14:tracePt t="61149" x="136525" y="5680075"/>
          <p14:tracePt t="61156" x="128588" y="5661025"/>
          <p14:tracePt t="61161" x="128588" y="5643563"/>
          <p14:tracePt t="61169" x="119063" y="5624513"/>
          <p14:tracePt t="61177" x="119063" y="5588000"/>
          <p14:tracePt t="61184" x="119063" y="5561013"/>
          <p14:tracePt t="61189" x="119063" y="5534025"/>
          <p14:tracePt t="61197" x="119063" y="5524500"/>
          <p14:tracePt t="61203" x="119063" y="5487988"/>
          <p14:tracePt t="61211" x="119063" y="5470525"/>
          <p14:tracePt t="61218" x="128588" y="5451475"/>
          <p14:tracePt t="61223" x="136525" y="5434013"/>
          <p14:tracePt t="61231" x="155575" y="5387975"/>
          <p14:tracePt t="61256" x="219075" y="5351463"/>
          <p14:tracePt t="61275" x="401638" y="5222875"/>
          <p14:tracePt t="61281" x="484188" y="5205413"/>
          <p14:tracePt t="61287" x="493713" y="5205413"/>
          <p14:tracePt t="61293" x="557213" y="5178425"/>
          <p14:tracePt t="61300" x="630238" y="5159375"/>
          <p14:tracePt t="61317" x="703263" y="5149850"/>
          <p14:tracePt t="61340" x="803275" y="5149850"/>
          <p14:tracePt t="61351" x="839788" y="5149850"/>
          <p14:tracePt t="61363" x="858838" y="5149850"/>
          <p14:tracePt t="61377" x="885825" y="5149850"/>
          <p14:tracePt t="61386" x="931863" y="5149850"/>
          <p14:tracePt t="61398" x="977900" y="5168900"/>
          <p14:tracePt t="61411" x="1041400" y="5195888"/>
          <p14:tracePt t="61422" x="1058863" y="5205413"/>
          <p14:tracePt t="61427" x="1087438" y="5214938"/>
          <p14:tracePt t="61436" x="1114425" y="5232400"/>
          <p14:tracePt t="61450" x="1150938" y="5251450"/>
          <p14:tracePt t="61463" x="1214438" y="5268913"/>
          <p14:tracePt t="61475" x="1250950" y="5295900"/>
          <p14:tracePt t="61487" x="1277938" y="5305425"/>
          <p14:tracePt t="61500" x="1360488" y="5341938"/>
          <p14:tracePt t="61514" x="1423988" y="5360988"/>
          <p14:tracePt t="61527" x="1489075" y="5368925"/>
          <p14:tracePt t="61538" x="1552575" y="5387975"/>
          <p14:tracePt t="61549" x="1579563" y="5387975"/>
          <p14:tracePt t="61562" x="1598613" y="5387975"/>
          <p14:tracePt t="61577" x="1662113" y="5387975"/>
          <p14:tracePt t="61589" x="1725613" y="5387975"/>
          <p14:tracePt t="61600" x="1798638" y="5397500"/>
          <p14:tracePt t="61611" x="1900238" y="5405438"/>
          <p14:tracePt t="61621" x="1954213" y="5424488"/>
          <p14:tracePt t="61634" x="2046288" y="5441950"/>
          <p14:tracePt t="61649" x="2119313" y="5478463"/>
          <p14:tracePt t="61660" x="2219325" y="5507038"/>
          <p14:tracePt t="61672" x="2338388" y="5524500"/>
          <p14:tracePt t="61682" x="2392363" y="5524500"/>
          <p14:tracePt t="61695" x="2501900" y="5534025"/>
          <p14:tracePt t="61706" x="2620963" y="5534025"/>
          <p14:tracePt t="61713" x="2647950" y="5534025"/>
          <p14:tracePt t="61722" x="2676525" y="5534025"/>
          <p14:tracePt t="61730" x="2713038" y="5534025"/>
          <p14:tracePt t="61744" x="2767013" y="5534025"/>
          <p14:tracePt t="61761" x="2813050" y="5534025"/>
          <p14:tracePt t="61777" x="2859088" y="5534025"/>
          <p14:tracePt t="61790" x="2932113" y="5534025"/>
          <p14:tracePt t="61803" x="2959100" y="5543550"/>
          <p14:tracePt t="61814" x="3032125" y="5543550"/>
          <p14:tracePt t="61828" x="3105150" y="5551488"/>
          <p14:tracePt t="61838" x="3151188" y="5551488"/>
          <p14:tracePt t="61847" x="3187700" y="5551488"/>
          <p14:tracePt t="61857" x="3214688" y="5551488"/>
          <p14:tracePt t="61870" x="3260725" y="5551488"/>
          <p14:tracePt t="61882" x="3333750" y="5551488"/>
          <p14:tracePt t="62308" x="3351213" y="5551488"/>
          <p14:tracePt t="62321" x="3397250" y="5543550"/>
          <p14:tracePt t="62330" x="3424238" y="5543550"/>
          <p14:tracePt t="62338" x="3452813" y="5534025"/>
          <p14:tracePt t="62342" x="3489325" y="5524500"/>
          <p14:tracePt t="62346" x="3506788" y="5524500"/>
          <p14:tracePt t="62354" x="3562350" y="5524500"/>
          <p14:tracePt t="62360" x="3598863" y="5524500"/>
          <p14:tracePt t="62366" x="3652838" y="5524500"/>
          <p14:tracePt t="62375" x="3679825" y="5524500"/>
          <p14:tracePt t="62380" x="3752850" y="5524500"/>
          <p14:tracePt t="62388" x="3789363" y="5524500"/>
          <p14:tracePt t="62395" x="3862388" y="5534025"/>
          <p14:tracePt t="62401" x="3908425" y="5543550"/>
          <p14:tracePt t="62415" x="4000500" y="5543550"/>
          <p14:tracePt t="62421" x="4037013" y="5543550"/>
          <p14:tracePt t="62429" x="4090988" y="5543550"/>
          <p14:tracePt t="62435" x="4127500" y="5543550"/>
          <p14:tracePt t="62443" x="4156075" y="5543550"/>
          <p14:tracePt t="62458" x="4200525" y="5543550"/>
          <p14:tracePt t="62479" x="4319588" y="5543550"/>
          <p14:tracePt t="62487" x="4346575" y="5543550"/>
          <p14:tracePt t="62498" x="4375150" y="5543550"/>
          <p14:tracePt t="62510" x="4419600" y="5543550"/>
          <p14:tracePt t="62521" x="4484688" y="5543550"/>
          <p14:tracePt t="62527" x="4502150" y="5543550"/>
          <p14:tracePt t="62540" x="4529138" y="5543550"/>
          <p14:tracePt t="62548" x="4538663" y="5543550"/>
          <p14:tracePt t="62551" x="4575175" y="5543550"/>
          <p14:tracePt t="62560" x="4584700" y="5543550"/>
          <p14:tracePt t="62568" x="4611688" y="5543550"/>
          <p14:tracePt t="62573" x="4621213" y="5543550"/>
          <p14:tracePt t="62581" x="4657725" y="5543550"/>
          <p14:tracePt t="62591" x="4675188" y="5543550"/>
          <p14:tracePt t="62597" x="4694238" y="5543550"/>
          <p14:tracePt t="62600" x="4703763" y="5543550"/>
          <p14:tracePt t="62609" x="4721225" y="5543550"/>
          <p14:tracePt t="62617" x="4767263" y="5543550"/>
          <p14:tracePt t="62620" x="4794250" y="5543550"/>
          <p14:tracePt t="62627" x="4813300" y="5543550"/>
          <p14:tracePt t="62636" x="4857750" y="5543550"/>
          <p14:tracePt t="62642" x="4876800" y="5543550"/>
          <p14:tracePt t="62649" x="4903788" y="5534025"/>
          <p14:tracePt t="62658" x="4940300" y="5534025"/>
          <p14:tracePt t="62663" x="4968875" y="5534025"/>
          <p14:tracePt t="62670" x="5005388" y="5534025"/>
          <p14:tracePt t="62678" x="5022850" y="5534025"/>
          <p14:tracePt t="62683" x="5059363" y="5524500"/>
          <p14:tracePt t="62691" x="5078413" y="5524500"/>
          <p14:tracePt t="62701" x="5105400" y="5524500"/>
          <p14:tracePt t="62703" x="5141913" y="5524500"/>
          <p14:tracePt t="62711" x="5168900" y="5524500"/>
          <p14:tracePt t="62719" x="5187950" y="5524500"/>
          <p14:tracePt t="62726" x="5195888" y="5524500"/>
          <p14:tracePt t="62730" x="5205413" y="5524500"/>
          <p14:tracePt t="62755" x="5260975" y="5514975"/>
          <p14:tracePt t="62776" x="5324475" y="5514975"/>
          <p14:tracePt t="62787" x="5334000" y="5514975"/>
          <p14:tracePt t="62801" x="5360988" y="5514975"/>
          <p14:tracePt t="62814" x="5378450" y="5514975"/>
          <p14:tracePt t="62825" x="5414963" y="5514975"/>
          <p14:tracePt t="62836" x="5434013" y="5514975"/>
          <p14:tracePt t="62845" x="5497513" y="5514975"/>
          <p14:tracePt t="62856" x="5543550" y="5514975"/>
          <p14:tracePt t="62864" x="5570538" y="5514975"/>
          <p14:tracePt t="62879" x="5616575" y="5514975"/>
          <p14:tracePt t="62894" x="5689600" y="5514975"/>
          <p14:tracePt t="62908" x="5716588" y="5514975"/>
          <p14:tracePt t="62914" x="5726113" y="5514975"/>
          <p14:tracePt t="62933" x="5772150" y="5514975"/>
          <p14:tracePt t="62950" x="5799138" y="5514975"/>
          <p14:tracePt t="62961" x="5835650" y="5514975"/>
          <p14:tracePt t="62997" x="5908675" y="5514975"/>
          <p14:tracePt t="63011" x="5954713" y="5514975"/>
          <p14:tracePt t="63023" x="5981700" y="5507038"/>
          <p14:tracePt t="63036" x="6018213" y="5497513"/>
          <p14:tracePt t="63044" x="6037263" y="5497513"/>
          <p14:tracePt t="63053" x="6054725" y="5497513"/>
          <p14:tracePt t="63065" x="6081713" y="5497513"/>
          <p14:tracePt t="63079" x="6127750" y="5497513"/>
          <p14:tracePt t="63092" x="6154738" y="5497513"/>
          <p14:tracePt t="63105" x="6173788" y="5487988"/>
          <p14:tracePt t="63118" x="6183313" y="5487988"/>
          <p14:tracePt t="63131" x="6219825" y="5478463"/>
          <p14:tracePt t="63145" x="6256338" y="5478463"/>
          <p14:tracePt t="63159" x="6283325" y="5478463"/>
          <p14:tracePt t="63171" x="6310313" y="5478463"/>
          <p14:tracePt t="63184" x="6337300" y="5478463"/>
          <p14:tracePt t="63200" x="6373813" y="5461000"/>
          <p14:tracePt t="63214" x="6410325" y="5461000"/>
          <p14:tracePt t="63228" x="6438900" y="5461000"/>
          <p14:tracePt t="63239" x="6465888" y="5451475"/>
          <p14:tracePt t="63251" x="6483350" y="5451475"/>
          <p14:tracePt t="63261" x="6502400" y="5451475"/>
          <p14:tracePt t="63271" x="6511925" y="5451475"/>
          <p14:tracePt t="63291" x="6521450" y="5451475"/>
          <p14:tracePt t="63304" x="6538913" y="5451475"/>
          <p14:tracePt t="63334" x="6557963" y="5451475"/>
          <p14:tracePt t="63347" x="6575425" y="5451475"/>
          <p14:tracePt t="63356" x="6584950" y="5451475"/>
          <p14:tracePt t="63369" x="6602413" y="5451475"/>
          <p14:tracePt t="65289" x="6584950" y="5451475"/>
          <p14:tracePt t="65296" x="6502400" y="5451475"/>
          <p14:tracePt t="65302" x="6465888" y="5451475"/>
          <p14:tracePt t="65315" x="6365875" y="5461000"/>
          <p14:tracePt t="65330" x="6146800" y="5470525"/>
          <p14:tracePt t="65334" x="6064250" y="5478463"/>
          <p14:tracePt t="65342" x="5972175" y="5478463"/>
          <p14:tracePt t="65351" x="5881688" y="5507038"/>
          <p14:tracePt t="65354" x="5762625" y="5524500"/>
          <p14:tracePt t="65363" x="5670550" y="5534025"/>
          <p14:tracePt t="65370" x="5597525" y="5534025"/>
          <p14:tracePt t="65375" x="5524500" y="5534025"/>
          <p14:tracePt t="65384" x="5451475" y="5534025"/>
          <p14:tracePt t="65391" x="5424488" y="5534025"/>
          <p14:tracePt t="65395" x="5360988" y="5534025"/>
          <p14:tracePt t="65403" x="5287963" y="5524500"/>
          <p14:tracePt t="65440" x="5041900" y="5478463"/>
          <p14:tracePt t="65452" x="4784725" y="5461000"/>
          <p14:tracePt t="65458" x="4694238" y="5461000"/>
          <p14:tracePt t="65464" x="4667250" y="5461000"/>
          <p14:tracePt t="65472" x="4638675" y="5461000"/>
          <p14:tracePt t="65480" x="4565650" y="5461000"/>
          <p14:tracePt t="65488" x="4538663" y="5470525"/>
          <p14:tracePt t="65491" x="4502150" y="5470525"/>
          <p14:tracePt t="65503" x="4429125" y="5478463"/>
          <p14:tracePt t="65514" x="4319588" y="5478463"/>
          <p14:tracePt t="65538" x="4127500" y="5478463"/>
          <p14:tracePt t="65549" x="4073525" y="5478463"/>
          <p14:tracePt t="65562" x="4000500" y="5478463"/>
          <p14:tracePt t="65575" x="3908425" y="5478463"/>
          <p14:tracePt t="65587" x="3808413" y="5478463"/>
          <p14:tracePt t="65599" x="3752850" y="5478463"/>
          <p14:tracePt t="65613" x="3708400" y="5478463"/>
          <p14:tracePt t="65625" x="3652838" y="5478463"/>
          <p14:tracePt t="65637" x="3552825" y="5478463"/>
          <p14:tracePt t="65651" x="3489325" y="5478463"/>
          <p14:tracePt t="65667" x="3433763" y="5487988"/>
          <p14:tracePt t="65678" x="3370263" y="5497513"/>
          <p14:tracePt t="65688" x="3306763" y="5507038"/>
          <p14:tracePt t="65703" x="3278188" y="5507038"/>
          <p14:tracePt t="65717" x="3178175" y="5514975"/>
          <p14:tracePt t="65728" x="3151188" y="5514975"/>
          <p14:tracePt t="65738" x="3049588" y="5524500"/>
          <p14:tracePt t="65758" x="2932113" y="5543550"/>
          <p14:tracePt t="65774" x="2803525" y="5561013"/>
          <p14:tracePt t="65794" x="2730500" y="5580063"/>
          <p14:tracePt t="65811" x="2684463" y="5580063"/>
          <p14:tracePt t="65826" x="2640013" y="5588000"/>
          <p14:tracePt t="65839" x="2593975" y="5588000"/>
          <p14:tracePt t="65850" x="2584450" y="5588000"/>
          <p14:tracePt t="65862" x="2547938" y="5588000"/>
          <p14:tracePt t="65875" x="2530475" y="5597525"/>
          <p14:tracePt t="65889" x="2493963" y="5607050"/>
          <p14:tracePt t="65905" x="2465388" y="5616575"/>
          <p14:tracePt t="65916" x="2447925" y="5616575"/>
          <p14:tracePt t="65929" x="2419350" y="5624513"/>
          <p14:tracePt t="65950" x="2401888" y="5634038"/>
          <p14:tracePt t="65963" x="2382838" y="5634038"/>
          <p14:tracePt t="65973" x="2374900" y="5634038"/>
          <p14:tracePt t="65982" x="2355850" y="5653088"/>
          <p14:tracePt t="65996" x="2338388" y="5653088"/>
          <p14:tracePt t="66008" x="2319338" y="5653088"/>
          <p14:tracePt t="66020" x="2309813" y="5653088"/>
          <p14:tracePt t="66048" x="2301875" y="5653088"/>
          <p14:tracePt t="67471" x="2282825" y="5653088"/>
          <p14:tracePt t="67479" x="2265363" y="5653088"/>
          <p14:tracePt t="67485" x="2246313" y="5653088"/>
          <p14:tracePt t="67516" x="2155825" y="5634038"/>
          <p14:tracePt t="67522" x="2136775" y="5634038"/>
          <p14:tracePt t="67524" x="2100263" y="5634038"/>
          <p14:tracePt t="67531" x="2073275" y="5634038"/>
          <p14:tracePt t="67540" x="2046288" y="5634038"/>
          <p14:tracePt t="67545" x="2000250" y="5634038"/>
          <p14:tracePt t="67551" x="1973263" y="5634038"/>
          <p14:tracePt t="67577" x="1900238" y="5661025"/>
          <p14:tracePt t="67594" x="1871663" y="5680075"/>
          <p14:tracePt t="67600" x="1863725" y="5680075"/>
          <p14:tracePt t="67605" x="1854200" y="5689600"/>
          <p14:tracePt t="67614" x="1844675" y="5689600"/>
          <p14:tracePt t="67621" x="1827213" y="5697538"/>
          <p14:tracePt t="67629" x="1817688" y="5707063"/>
          <p14:tracePt t="67634" x="1798638" y="5734050"/>
          <p14:tracePt t="67642" x="1790700" y="5753100"/>
          <p14:tracePt t="67649" x="1781175" y="5770563"/>
          <p14:tracePt t="67653" x="1781175" y="5780088"/>
          <p14:tracePt t="67665" x="1771650" y="5799138"/>
          <p14:tracePt t="67681" x="1771650" y="5826125"/>
          <p14:tracePt t="67703" x="1771650" y="5835650"/>
          <p14:tracePt t="67719" x="1771650" y="5843588"/>
          <p14:tracePt t="67728" x="1771650" y="5853113"/>
          <p14:tracePt t="67745" x="1771650" y="5862638"/>
          <p14:tracePt t="67775" x="1771650" y="5872163"/>
          <p14:tracePt t="67809" x="1771650" y="5881688"/>
          <p14:tracePt t="67823" x="1790700" y="5881688"/>
          <p14:tracePt t="67843" x="1817688" y="5889625"/>
          <p14:tracePt t="67859" x="1835150" y="5908675"/>
          <p14:tracePt t="67889" x="1844675" y="5908675"/>
          <p14:tracePt t="67902" x="1854200" y="5908675"/>
          <p14:tracePt t="69132" x="1890713" y="5908675"/>
          <p14:tracePt t="69144" x="1963738" y="5908675"/>
          <p14:tracePt t="69155" x="1981200" y="5908675"/>
          <p14:tracePt t="69168" x="2046288" y="5899150"/>
          <p14:tracePt t="69173" x="2063750" y="5899150"/>
          <p14:tracePt t="69176" x="2082800" y="5899150"/>
          <p14:tracePt t="69183" x="2100263" y="5899150"/>
          <p14:tracePt t="69206" x="2155825" y="5899150"/>
          <p14:tracePt t="69212" x="2163763" y="5899150"/>
          <p14:tracePt t="69218" x="2182813" y="5899150"/>
          <p14:tracePt t="69234" x="2200275" y="5899150"/>
          <p14:tracePt t="69238" x="2228850" y="5899150"/>
          <p14:tracePt t="69246" x="2246313" y="5899150"/>
          <p14:tracePt t="69254" x="2282825" y="5899150"/>
          <p14:tracePt t="69259" x="2301875" y="5899150"/>
          <p14:tracePt t="69266" x="2338388" y="5899150"/>
          <p14:tracePt t="69276" x="2365375" y="5908675"/>
          <p14:tracePt t="69281" x="2401888" y="5908675"/>
          <p14:tracePt t="69288" x="2457450" y="5926138"/>
          <p14:tracePt t="69294" x="2484438" y="5926138"/>
          <p14:tracePt t="69302" x="2511425" y="5926138"/>
          <p14:tracePt t="69307" x="2557463" y="5935663"/>
          <p14:tracePt t="69315" x="2584450" y="5935663"/>
          <p14:tracePt t="69323" x="2611438" y="5935663"/>
          <p14:tracePt t="69327" x="2667000" y="5935663"/>
          <p14:tracePt t="69335" x="2693988" y="5945188"/>
          <p14:tracePt t="69352" x="2767013" y="5945188"/>
          <p14:tracePt t="69373" x="2876550" y="5945188"/>
          <p14:tracePt t="69385" x="2932113" y="5945188"/>
          <p14:tracePt t="69391" x="2959100" y="5954713"/>
          <p14:tracePt t="69395" x="2986088" y="5954713"/>
          <p14:tracePt t="69405" x="2995613" y="5954713"/>
          <p14:tracePt t="69428" x="3049588" y="5972175"/>
          <p14:tracePt t="69448" x="3078163" y="5981700"/>
          <p14:tracePt t="69460" x="3086100" y="5981700"/>
          <p14:tracePt t="69473" x="3095625" y="5981700"/>
          <p14:tracePt t="69480" x="3132138" y="5999163"/>
          <p14:tracePt t="69489" x="3151188" y="5999163"/>
          <p14:tracePt t="69501" x="3168650" y="5999163"/>
          <p14:tracePt t="69515" x="3195638" y="5999163"/>
          <p14:tracePt t="69528" x="3241675" y="6008688"/>
          <p14:tracePt t="69539" x="3260725" y="6018213"/>
          <p14:tracePt t="69552" x="3306763" y="6018213"/>
          <p14:tracePt t="69567" x="3360738" y="6027738"/>
          <p14:tracePt t="69580" x="3397250" y="6035675"/>
          <p14:tracePt t="69594" x="3424238" y="6035675"/>
          <p14:tracePt t="69609" x="3443288" y="6045200"/>
          <p14:tracePt t="69617" x="3479800" y="6045200"/>
          <p14:tracePt t="69627" x="3489325" y="6045200"/>
          <p14:tracePt t="69641" x="3497263" y="6045200"/>
          <p14:tracePt t="69656" x="3525838" y="6045200"/>
          <p14:tracePt t="69663" x="3533775" y="6045200"/>
          <p14:tracePt t="69672" x="3543300" y="6045200"/>
          <p14:tracePt t="69684" x="3570288" y="6045200"/>
          <p14:tracePt t="69698" x="3606800" y="6045200"/>
          <p14:tracePt t="69710" x="3643313" y="6045200"/>
          <p14:tracePt t="69722" x="3671888" y="6045200"/>
          <p14:tracePt t="69735" x="3689350" y="6045200"/>
          <p14:tracePt t="69748" x="3698875" y="6045200"/>
          <p14:tracePt t="69762" x="3735388" y="6045200"/>
          <p14:tracePt t="69779" x="3771900" y="6045200"/>
          <p14:tracePt t="69797" x="3835400" y="6035675"/>
          <p14:tracePt t="69808" x="3871913" y="6027738"/>
          <p14:tracePt t="69820" x="3898900" y="6027738"/>
          <p14:tracePt t="69834" x="3927475" y="6018213"/>
          <p14:tracePt t="69847" x="3944938" y="6018213"/>
          <p14:tracePt t="69860" x="3963988" y="6018213"/>
          <p14:tracePt t="69870" x="3963988" y="5999163"/>
          <p14:tracePt t="69882" x="3990975" y="5999163"/>
          <p14:tracePt t="69898" x="4008438" y="5991225"/>
          <p14:tracePt t="69910" x="4037013" y="5981700"/>
          <p14:tracePt t="69921" x="4044950" y="5972175"/>
          <p14:tracePt t="69935" x="4064000" y="5972175"/>
          <p14:tracePt t="69950" x="4090988" y="5962650"/>
          <p14:tracePt t="69961" x="4100513" y="5962650"/>
          <p14:tracePt t="69971" x="4110038" y="5954713"/>
          <p14:tracePt t="69986" x="4119563" y="5945188"/>
          <p14:tracePt t="69993" x="4127500" y="5945188"/>
          <p14:tracePt t="70004" x="4156075" y="5945188"/>
          <p14:tracePt t="70015" x="4164013" y="5945188"/>
          <p14:tracePt t="70029" x="4173538" y="5935663"/>
          <p14:tracePt t="70040" x="4200525" y="5935663"/>
          <p14:tracePt t="70053" x="4246563" y="5926138"/>
          <p14:tracePt t="71858" x="4265613" y="5926138"/>
          <p14:tracePt t="71864" x="4292600" y="5926138"/>
          <p14:tracePt t="71875" x="4319588" y="5926138"/>
          <p14:tracePt t="71880" x="4365625" y="5926138"/>
          <p14:tracePt t="71884" x="4392613" y="5918200"/>
          <p14:tracePt t="71888" x="4419600" y="5918200"/>
          <p14:tracePt t="71899" x="4465638" y="5918200"/>
          <p14:tracePt t="71925" x="4557713" y="5918200"/>
          <p14:tracePt t="71930" x="4565650" y="5918200"/>
          <p14:tracePt t="71939" x="4575175" y="5918200"/>
          <p14:tracePt t="71948" x="4594225" y="5918200"/>
          <p14:tracePt t="71961" x="4602163" y="5918200"/>
          <p14:tracePt t="71969" x="4621213" y="5918200"/>
          <p14:tracePt t="71982" x="4657725" y="5918200"/>
          <p14:tracePt t="71987" x="4667250" y="5918200"/>
          <p14:tracePt t="71992" x="4684713" y="5908675"/>
          <p14:tracePt t="72004" x="4721225" y="5899150"/>
          <p14:tracePt t="72015" x="4748213" y="5889625"/>
          <p14:tracePt t="72020" x="4776788" y="5881688"/>
          <p14:tracePt t="72026" x="4784725" y="5881688"/>
          <p14:tracePt t="72033" x="4813300" y="5881688"/>
          <p14:tracePt t="72040" x="4830763" y="5872163"/>
          <p14:tracePt t="72049" x="4849813" y="5872163"/>
          <p14:tracePt t="72055" x="4867275" y="5872163"/>
          <p14:tracePt t="72065" x="4886325" y="5862638"/>
          <p14:tracePt t="72067" x="4932363" y="5843588"/>
          <p14:tracePt t="72076" x="4940300" y="5843588"/>
          <p14:tracePt t="72090" x="5005388" y="5826125"/>
          <p14:tracePt t="72103" x="5022850" y="5826125"/>
          <p14:tracePt t="72112" x="5068888" y="5816600"/>
          <p14:tracePt t="72120" x="5078413" y="5816600"/>
          <p14:tracePt t="72135" x="5132388" y="5807075"/>
          <p14:tracePt t="72148" x="5168900" y="5807075"/>
          <p14:tracePt t="72158" x="5214938" y="5807075"/>
          <p14:tracePt t="72173" x="5241925" y="5799138"/>
          <p14:tracePt t="72180" x="5260975" y="5799138"/>
          <p14:tracePt t="72187" x="5268913" y="5799138"/>
          <p14:tracePt t="72191" x="5287963" y="5799138"/>
          <p14:tracePt t="72209" x="5297488" y="5799138"/>
          <p14:tracePt t="72216" x="5314950" y="5799138"/>
          <p14:tracePt t="72223" x="5324475" y="5799138"/>
          <p14:tracePt t="72241" x="5341938" y="5799138"/>
          <p14:tracePt t="72261" x="5387975" y="5799138"/>
          <p14:tracePt t="72265" x="5407025" y="5799138"/>
          <p14:tracePt t="72275" x="5414963" y="5799138"/>
          <p14:tracePt t="72278" x="5451475" y="5799138"/>
          <p14:tracePt t="72282" x="5461000" y="5799138"/>
          <p14:tracePt t="74619" x="5443538" y="5799138"/>
          <p14:tracePt t="74634" x="5324475" y="5799138"/>
          <p14:tracePt t="74648" x="5187950" y="5807075"/>
          <p14:tracePt t="74653" x="5159375" y="5807075"/>
          <p14:tracePt t="74657" x="5068888" y="5807075"/>
          <p14:tracePt t="74664" x="5041900" y="5807075"/>
          <p14:tracePt t="74676" x="4959350" y="5807075"/>
          <p14:tracePt t="74679" x="4886325" y="5807075"/>
          <p14:tracePt t="74686" x="4803775" y="5807075"/>
          <p14:tracePt t="74692" x="4730750" y="5807075"/>
          <p14:tracePt t="74701" x="4638675" y="5789613"/>
          <p14:tracePt t="74704" x="4557713" y="5780088"/>
          <p14:tracePt t="74713" x="4529138" y="5780088"/>
          <p14:tracePt t="74723" x="4448175" y="5770563"/>
          <p14:tracePt t="74732" x="4346575" y="5743575"/>
          <p14:tracePt t="74740" x="4319588" y="5734050"/>
          <p14:tracePt t="74749" x="4229100" y="5726113"/>
          <p14:tracePt t="74754" x="4156075" y="5707063"/>
          <p14:tracePt t="74761" x="4090988" y="5697538"/>
          <p14:tracePt t="74768" x="4017963" y="5670550"/>
          <p14:tracePt t="74776" x="3954463" y="5661025"/>
          <p14:tracePt t="74781" x="3927475" y="5653088"/>
          <p14:tracePt t="74791" x="3854450" y="5653088"/>
          <p14:tracePt t="74813" x="3725863" y="5653088"/>
          <p14:tracePt t="74827" x="3625850" y="5653088"/>
          <p14:tracePt t="74838" x="3479800" y="5689600"/>
          <p14:tracePt t="74848" x="3406775" y="5697538"/>
          <p14:tracePt t="74852" x="3343275" y="5726113"/>
          <p14:tracePt t="74856" x="3270250" y="5743575"/>
          <p14:tracePt t="74865" x="3232150" y="5753100"/>
          <p14:tracePt t="74874" x="3159125" y="5770563"/>
          <p14:tracePt t="74877" x="3132138" y="5780088"/>
          <p14:tracePt t="74886" x="3086100" y="5799138"/>
          <p14:tracePt t="74893" x="3059113" y="5807075"/>
          <p14:tracePt t="74899" x="3005138" y="5807075"/>
          <p14:tracePt t="74905" x="2968625" y="5807075"/>
          <p14:tracePt t="74912" x="2932113" y="5807075"/>
          <p14:tracePt t="74933" x="2840038" y="5807075"/>
          <p14:tracePt t="74956" x="2647950" y="5826125"/>
          <p14:tracePt t="74969" x="2593975" y="5835650"/>
          <p14:tracePt t="74980" x="2520950" y="5853113"/>
          <p14:tracePt t="74991" x="2474913" y="5862638"/>
          <p14:tracePt t="74997" x="2438400" y="5872163"/>
          <p14:tracePt t="75011" x="2428875" y="5872163"/>
          <p14:tracePt t="75026" x="2355850" y="5881688"/>
          <p14:tracePt t="75038" x="2309813" y="5899150"/>
          <p14:tracePt t="75048" x="2292350" y="5899150"/>
          <p14:tracePt t="75059" x="2236788" y="5908675"/>
          <p14:tracePt t="75072" x="2192338" y="5918200"/>
          <p14:tracePt t="75085" x="2155825" y="5926138"/>
          <p14:tracePt t="75095" x="2119313" y="5935663"/>
          <p14:tracePt t="75106" x="2063750" y="5945188"/>
          <p14:tracePt t="75119" x="2046288" y="5945188"/>
          <p14:tracePt t="75128" x="2000250" y="5954713"/>
          <p14:tracePt t="75140" x="1954213" y="5954713"/>
          <p14:tracePt t="75155" x="1917700" y="5962650"/>
          <p14:tracePt t="75166" x="1863725" y="5972175"/>
          <p14:tracePt t="75177" x="1827213" y="5999163"/>
          <p14:tracePt t="75190" x="1808163" y="5999163"/>
          <p14:tracePt t="75205" x="1725613" y="6018213"/>
          <p14:tracePt t="75216" x="1689100" y="6035675"/>
          <p14:tracePt t="75224" x="1662113" y="6035675"/>
          <p14:tracePt t="75233" x="1644650" y="6045200"/>
          <p14:tracePt t="75246" x="1606550" y="6054725"/>
          <p14:tracePt t="75259" x="1570038" y="6064250"/>
          <p14:tracePt t="75270" x="1552575" y="6072188"/>
          <p14:tracePt t="75283" x="1525588" y="6081713"/>
          <p14:tracePt t="75297" x="1516063" y="6081713"/>
          <p14:tracePt t="75306" x="1489075" y="6081713"/>
          <p14:tracePt t="75316" x="1479550" y="6081713"/>
          <p14:tracePt t="75321" x="1470025" y="6081713"/>
          <p14:tracePt t="75356" x="1460500" y="6081713"/>
          <p14:tracePt t="75396" x="1452563" y="6081713"/>
          <p14:tracePt t="75550" x="1460500" y="6081713"/>
          <p14:tracePt t="75557" x="1470025" y="6081713"/>
          <p14:tracePt t="75564" x="1489075" y="6081713"/>
          <p14:tracePt t="75579" x="1525588" y="6081713"/>
          <p14:tracePt t="75590" x="1562100" y="6081713"/>
          <p14:tracePt t="75603" x="1606550" y="6081713"/>
          <p14:tracePt t="75609" x="1635125" y="6064250"/>
          <p14:tracePt t="75618" x="1652588" y="6064250"/>
          <p14:tracePt t="75632" x="1827213" y="6054725"/>
          <p14:tracePt t="75647" x="2009775" y="6054725"/>
          <p14:tracePt t="75657" x="2209800" y="6054725"/>
          <p14:tracePt t="75670" x="2282825" y="6054725"/>
          <p14:tracePt t="75681" x="2474913" y="6045200"/>
          <p14:tracePt t="75693" x="2630488" y="6045200"/>
          <p14:tracePt t="75706" x="2749550" y="6027738"/>
          <p14:tracePt t="75720" x="2949575" y="6027738"/>
          <p14:tracePt t="75732" x="3078163" y="6027738"/>
          <p14:tracePt t="75744" x="3214688" y="6027738"/>
          <p14:tracePt t="75758" x="3452813" y="6054725"/>
          <p14:tracePt t="75771" x="3662363" y="6091238"/>
          <p14:tracePt t="75775" x="3744913" y="6118225"/>
          <p14:tracePt t="75778" x="3835400" y="6145213"/>
          <p14:tracePt t="75788" x="3898900" y="6154738"/>
          <p14:tracePt t="75796" x="3971925" y="6164263"/>
          <p14:tracePt t="75799" x="4027488" y="6164263"/>
          <p14:tracePt t="75812" x="4110038" y="6181725"/>
          <p14:tracePt t="75818" x="4146550" y="6181725"/>
          <p14:tracePt t="75819" x="4237038" y="6191250"/>
          <p14:tracePt t="75828" x="4310063" y="6191250"/>
          <p14:tracePt t="75853" x="4475163" y="6191250"/>
          <p14:tracePt t="75891" x="4830763" y="6191250"/>
          <p14:tracePt t="75918" x="4986338" y="6191250"/>
          <p14:tracePt t="75938" x="5232400" y="6191250"/>
          <p14:tracePt t="75952" x="5387975" y="6164263"/>
          <p14:tracePt t="75963" x="5434013" y="6164263"/>
          <p14:tracePt t="75980" x="5524500" y="6154738"/>
          <p14:tracePt t="75993" x="5626100" y="6154738"/>
          <p14:tracePt t="76006" x="5699125" y="6154738"/>
          <p14:tracePt t="76019" x="5753100" y="6154738"/>
          <p14:tracePt t="76031" x="5799138" y="6154738"/>
          <p14:tracePt t="76043" x="5835650" y="6154738"/>
          <p14:tracePt t="76050" x="5845175" y="6154738"/>
          <p14:tracePt t="76062" x="5862638" y="6154738"/>
          <p14:tracePt t="76077" x="5881688" y="6154738"/>
          <p14:tracePt t="76088" x="5899150" y="6154738"/>
          <p14:tracePt t="76096" x="5918200" y="6154738"/>
          <p14:tracePt t="76108" x="5945188" y="6154738"/>
          <p14:tracePt t="76121" x="5954713" y="6154738"/>
          <p14:tracePt t="76133" x="5964238" y="6154738"/>
          <p14:tracePt t="76148" x="6000750" y="6154738"/>
          <p14:tracePt t="76161" x="6008688" y="6154738"/>
          <p14:tracePt t="76174" x="6045200" y="6154738"/>
          <p14:tracePt t="76187" x="6054725" y="6154738"/>
          <p14:tracePt t="76198" x="6081713" y="6154738"/>
          <p14:tracePt t="76208" x="6118225" y="6154738"/>
          <p14:tracePt t="76214" x="6137275" y="6154738"/>
          <p14:tracePt t="76220" x="6154738" y="6145213"/>
          <p14:tracePt t="76227" x="6173788" y="6145213"/>
          <p14:tracePt t="76234" x="6200775" y="6145213"/>
          <p14:tracePt t="76241" x="6210300" y="6145213"/>
          <p14:tracePt t="76249" x="6237288" y="6137275"/>
          <p14:tracePt t="76256" x="6246813" y="6137275"/>
          <p14:tracePt t="76263" x="6273800" y="6118225"/>
          <p14:tracePt t="76268" x="6300788" y="6118225"/>
          <p14:tracePt t="76278" x="6319838" y="6118225"/>
          <p14:tracePt t="76281" x="6337300" y="6118225"/>
          <p14:tracePt t="76290" x="6356350" y="6108700"/>
          <p14:tracePt t="76296" x="6383338" y="6108700"/>
          <p14:tracePt t="76303" x="6392863" y="6100763"/>
          <p14:tracePt t="76312" x="6410325" y="6100763"/>
          <p14:tracePt t="76317" x="6429375" y="6100763"/>
          <p14:tracePt t="76343" x="6483350" y="6091238"/>
          <p14:tracePt t="76355" x="6511925" y="6081713"/>
          <p14:tracePt t="76361" x="6521450" y="6081713"/>
          <p14:tracePt t="76373" x="6538913" y="6072188"/>
          <p14:tracePt t="76389" x="6565900" y="6064250"/>
          <p14:tracePt t="76407" x="6575425" y="6064250"/>
          <p14:tracePt t="76430" x="6584950" y="6064250"/>
          <p14:tracePt t="76451" x="6594475" y="6064250"/>
          <p14:tracePt t="76464" x="6602413" y="6064250"/>
          <p14:tracePt t="76472" x="6611938" y="6064250"/>
          <p14:tracePt t="76484" x="6621463" y="6064250"/>
          <p14:tracePt t="76491" x="6630988" y="6064250"/>
          <p14:tracePt t="76501" x="6648450" y="6064250"/>
          <p14:tracePt t="76513" x="6667500" y="6064250"/>
          <p14:tracePt t="76525" x="6675438" y="6064250"/>
          <p14:tracePt t="76534" x="6704013" y="6064250"/>
          <p14:tracePt t="76540" x="6711950" y="6064250"/>
          <p14:tracePt t="76545" x="6731000" y="6064250"/>
          <p14:tracePt t="76550" x="6748463" y="6064250"/>
          <p14:tracePt t="76557" x="6757988" y="6064250"/>
          <p14:tracePt t="76565" x="6767513" y="6064250"/>
          <p14:tracePt t="76572" x="6777038" y="6064250"/>
          <p14:tracePt t="76578" x="6794500" y="6064250"/>
          <p14:tracePt t="76587" x="6813550" y="6064250"/>
          <p14:tracePt t="76594" x="6821488" y="6064250"/>
          <p14:tracePt t="76614" x="6850063" y="6072188"/>
          <p14:tracePt t="76631" x="6867525" y="6081713"/>
          <p14:tracePt t="76643" x="6894513" y="6081713"/>
          <p14:tracePt t="76656" x="6904038" y="6091238"/>
          <p14:tracePt t="76669" x="6923088" y="6100763"/>
          <p14:tracePt t="76679" x="6931025" y="6100763"/>
          <p14:tracePt t="76690" x="6950075" y="6100763"/>
          <p14:tracePt t="76715" x="6996113" y="6100763"/>
          <p14:tracePt t="76729" x="7013575" y="6100763"/>
          <p14:tracePt t="76736" x="7032625" y="6100763"/>
          <p14:tracePt t="76751" x="7050088" y="6100763"/>
          <p14:tracePt t="76757" x="7059613" y="6100763"/>
          <p14:tracePt t="76783" x="7077075" y="6100763"/>
          <p14:tracePt t="76793" x="7086600" y="6100763"/>
          <p14:tracePt t="76819" x="7096125" y="6100763"/>
          <p14:tracePt t="76826" x="7113588" y="6100763"/>
          <p14:tracePt t="76828" x="7132638" y="6100763"/>
          <p14:tracePt t="76832" x="7150100" y="6100763"/>
          <p14:tracePt t="76840" x="7159625" y="6100763"/>
          <p14:tracePt t="76847" x="7169150" y="6100763"/>
          <p14:tracePt t="76853" x="7186613" y="6100763"/>
          <p14:tracePt t="76861" x="7186613" y="6108700"/>
          <p14:tracePt t="79193" x="7142163" y="6108700"/>
          <p14:tracePt t="79201" x="7032625" y="6108700"/>
          <p14:tracePt t="79209" x="6850063" y="6108700"/>
          <p14:tracePt t="79230" x="6429375" y="6164263"/>
          <p14:tracePt t="79235" x="6219825" y="6191250"/>
          <p14:tracePt t="79243" x="6018213" y="6210300"/>
          <p14:tracePt t="79273" x="5141913" y="6327775"/>
          <p14:tracePt t="79279" x="4821238" y="6364288"/>
          <p14:tracePt t="79284" x="4438650" y="6410325"/>
          <p14:tracePt t="79291" x="4110038" y="6465888"/>
          <p14:tracePt t="79303" x="3132138" y="6510338"/>
          <p14:tracePt t="79312" x="2886075" y="6546850"/>
          <p14:tracePt t="79318" x="2511425" y="6546850"/>
          <p14:tracePt t="79336" x="1863725" y="6565900"/>
          <p14:tracePt t="79342" x="1635125" y="6556375"/>
          <p14:tracePt t="79350" x="1360488" y="6538913"/>
          <p14:tracePt t="79368" x="868363" y="6502400"/>
          <p14:tracePt t="79384" x="165100" y="6383338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24">
            <a:extLst>
              <a:ext uri="{FF2B5EF4-FFF2-40B4-BE49-F238E27FC236}">
                <a16:creationId xmlns:a16="http://schemas.microsoft.com/office/drawing/2014/main" id="{69730544-1F37-402F-9756-D97219151C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0A60FC-9507-44C5-B164-5C5FDF3B09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5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8"/>
    </mc:Choice>
    <mc:Fallback xmlns="">
      <p:transition spd="slow" advTm="12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06820-E6B8-4FA0-A091-BB030C58A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"/>
            <a:ext cx="12192000" cy="685547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5E0C1C3-6F27-41D6-9413-4CF3E281F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72"/>
    </mc:Choice>
    <mc:Fallback xmlns="">
      <p:transition spd="slow" advTm="117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20" x="182563" y="457200"/>
          <p14:tracePt t="11330" x="246063" y="484188"/>
          <p14:tracePt t="11339" x="311150" y="538163"/>
          <p14:tracePt t="11351" x="420688" y="611188"/>
          <p14:tracePt t="11360" x="547688" y="684213"/>
          <p14:tracePt t="11369" x="630238" y="730250"/>
          <p14:tracePt t="11378" x="666750" y="739775"/>
          <p14:tracePt t="11384" x="712788" y="776288"/>
          <p14:tracePt t="11388" x="757238" y="803275"/>
          <p14:tracePt t="11397" x="803275" y="830263"/>
          <p14:tracePt t="11406" x="885825" y="866775"/>
          <p14:tracePt t="11412" x="949325" y="922338"/>
          <p14:tracePt t="11414" x="1014413" y="949325"/>
          <p14:tracePt t="11423" x="1077913" y="985838"/>
          <p14:tracePt t="11433" x="1150938" y="1022350"/>
          <p14:tracePt t="11436" x="1233488" y="1077913"/>
          <p14:tracePt t="11443" x="1314450" y="1104900"/>
          <p14:tracePt t="11450" x="1379538" y="1123950"/>
          <p14:tracePt t="11457" x="1452563" y="1150938"/>
          <p14:tracePt t="11464" x="1533525" y="1168400"/>
          <p14:tracePt t="11474" x="1579563" y="1196975"/>
          <p14:tracePt t="11480" x="1681163" y="1241425"/>
          <p14:tracePt t="11483" x="1735138" y="1260475"/>
          <p14:tracePt t="11493" x="1817688" y="1287463"/>
          <p14:tracePt t="11499" x="1881188" y="1323975"/>
          <p14:tracePt t="11505" x="1927225" y="1333500"/>
          <p14:tracePt t="11513" x="1990725" y="1379538"/>
          <p14:tracePt t="11522" x="2046288" y="1397000"/>
          <p14:tracePt t="11528" x="2082800" y="1406525"/>
          <p14:tracePt t="11533" x="2127250" y="1443038"/>
          <p14:tracePt t="11543" x="2173288" y="1470025"/>
          <p14:tracePt t="11548" x="2200275" y="1479550"/>
          <p14:tracePt t="11552" x="2228850" y="1497013"/>
          <p14:tracePt t="11561" x="2265363" y="1516063"/>
          <p14:tracePt t="11568" x="2309813" y="1552575"/>
          <p14:tracePt t="11575" x="2309813" y="1562100"/>
          <p14:tracePt t="29089" x="2309813" y="1589088"/>
          <p14:tracePt t="29096" x="2265363" y="1671638"/>
          <p14:tracePt t="29103" x="2255838" y="1735138"/>
          <p14:tracePt t="29122" x="2228850" y="1871663"/>
          <p14:tracePt t="29129" x="2192338" y="2009775"/>
          <p14:tracePt t="29135" x="2182813" y="2100263"/>
          <p14:tracePt t="29141" x="2182813" y="2155825"/>
          <p14:tracePt t="29147" x="2173288" y="2200275"/>
          <p14:tracePt t="29158" x="2173288" y="2273300"/>
          <p14:tracePt t="29173" x="2173288" y="2374900"/>
          <p14:tracePt t="29186" x="2173288" y="2474913"/>
          <p14:tracePt t="29189" x="2173288" y="2557463"/>
          <p14:tracePt t="29200" x="2173288" y="2584450"/>
          <p14:tracePt t="29213" x="2173288" y="2684463"/>
          <p14:tracePt t="29218" x="2173288" y="2776538"/>
          <p14:tracePt t="29225" x="2182813" y="2830513"/>
          <p14:tracePt t="29235" x="2228850" y="2949575"/>
          <p14:tracePt t="29253" x="2255838" y="3132138"/>
          <p14:tracePt t="29260" x="2282825" y="3341688"/>
          <p14:tracePt t="29265" x="2282825" y="3397250"/>
          <p14:tracePt t="29290" x="2309813" y="3606800"/>
          <p14:tracePt t="29301" x="2346325" y="3762375"/>
          <p14:tracePt t="29307" x="2355850" y="3789363"/>
          <p14:tracePt t="29314" x="2392363" y="3927475"/>
          <p14:tracePt t="29322" x="2401888" y="3963988"/>
          <p14:tracePt t="29328" x="2447925" y="4027488"/>
          <p14:tracePt t="29337" x="2484438" y="4081463"/>
          <p14:tracePt t="29357" x="2640013" y="4292600"/>
          <p14:tracePt t="29371" x="2749550" y="4419600"/>
          <p14:tracePt t="29382" x="2776538" y="4502150"/>
          <p14:tracePt t="29393" x="2840038" y="4638675"/>
          <p14:tracePt t="29402" x="2849563" y="4665663"/>
          <p14:tracePt t="29412" x="2867025" y="4711700"/>
          <p14:tracePt t="29833" x="2813050" y="4711700"/>
          <p14:tracePt t="29840" x="2730500" y="4702175"/>
          <p14:tracePt t="29846" x="2676525" y="4694238"/>
          <p14:tracePt t="29854" x="2574925" y="4665663"/>
          <p14:tracePt t="29861" x="2428875" y="4621213"/>
          <p14:tracePt t="29864" x="2328863" y="4575175"/>
          <p14:tracePt t="29874" x="2236788" y="4529138"/>
          <p14:tracePt t="29881" x="2119313" y="4492625"/>
          <p14:tracePt t="29889" x="1963738" y="4410075"/>
          <p14:tracePt t="29892" x="1890713" y="4383088"/>
          <p14:tracePt t="29901" x="1735138" y="4310063"/>
          <p14:tracePt t="29908" x="1635125" y="4237038"/>
          <p14:tracePt t="29913" x="1516063" y="4200525"/>
          <p14:tracePt t="29922" x="1406525" y="4117975"/>
          <p14:tracePt t="29939" x="1287463" y="4037013"/>
          <p14:tracePt t="29951" x="1187450" y="3935413"/>
          <p14:tracePt t="29961" x="1168400" y="3917950"/>
          <p14:tracePt t="29972" x="1131888" y="3871913"/>
          <p14:tracePt t="29982" x="1114425" y="3844925"/>
          <p14:tracePt t="29996" x="1077913" y="3816350"/>
          <p14:tracePt t="30660" x="1095375" y="3808413"/>
          <p14:tracePt t="30666" x="1123950" y="3798888"/>
          <p14:tracePt t="30675" x="1141413" y="3789363"/>
          <p14:tracePt t="30690" x="1241425" y="3743325"/>
          <p14:tracePt t="30702" x="1350963" y="3698875"/>
          <p14:tracePt t="30705" x="1423988" y="3670300"/>
          <p14:tracePt t="30710" x="1470025" y="3662363"/>
          <p14:tracePt t="30720" x="1552575" y="3633788"/>
          <p14:tracePt t="30725" x="1589088" y="3625850"/>
          <p14:tracePt t="30735" x="1652588" y="3616325"/>
          <p14:tracePt t="30749" x="1698625" y="3589338"/>
          <p14:tracePt t="30762" x="1835150" y="3570288"/>
          <p14:tracePt t="30766" x="1900238" y="3552825"/>
          <p14:tracePt t="30775" x="1936750" y="3543300"/>
          <p14:tracePt t="30781" x="2017713" y="3533775"/>
          <p14:tracePt t="30788" x="2073275" y="3524250"/>
          <p14:tracePt t="30795" x="2173288" y="3497263"/>
          <p14:tracePt t="30804" x="2265363" y="3479800"/>
          <p14:tracePt t="30807" x="2346325" y="3451225"/>
          <p14:tracePt t="30816" x="2419350" y="3443288"/>
          <p14:tracePt t="30824" x="2484438" y="3424238"/>
          <p14:tracePt t="30827" x="2538413" y="3424238"/>
          <p14:tracePt t="30836" x="2611438" y="3414713"/>
          <p14:tracePt t="30859" x="2713038" y="3397250"/>
          <p14:tracePt t="30876" x="2903538" y="3378200"/>
          <p14:tracePt t="30879" x="2986088" y="3351213"/>
          <p14:tracePt t="30883" x="3049588" y="3333750"/>
          <p14:tracePt t="30891" x="3105150" y="3314700"/>
          <p14:tracePt t="30898" x="3178175" y="3314700"/>
          <p14:tracePt t="30905" x="3214688" y="3305175"/>
          <p14:tracePt t="30914" x="3270250" y="3305175"/>
          <p14:tracePt t="30918" x="3297238" y="3305175"/>
          <p14:tracePt t="30928" x="3351213" y="3305175"/>
          <p14:tracePt t="30952" x="3497263" y="3305175"/>
          <p14:tracePt t="30965" x="3616325" y="3314700"/>
          <p14:tracePt t="30971" x="3708400" y="3314700"/>
          <p14:tracePt t="30976" x="3762375" y="3314700"/>
          <p14:tracePt t="30989" x="3890963" y="3314700"/>
          <p14:tracePt t="31005" x="4054475" y="3314700"/>
          <p14:tracePt t="31018" x="4192588" y="3324225"/>
          <p14:tracePt t="31030" x="4346575" y="3360738"/>
          <p14:tracePt t="31044" x="4521200" y="3406775"/>
          <p14:tracePt t="31053" x="4611688" y="3414713"/>
          <p14:tracePt t="31063" x="4675188" y="3451225"/>
          <p14:tracePt t="31075" x="4876800" y="3552825"/>
          <p14:tracePt t="31088" x="5122863" y="3670300"/>
          <p14:tracePt t="31098" x="5378450" y="3752850"/>
          <p14:tracePt t="31109" x="5507038" y="3798888"/>
          <p14:tracePt t="31123" x="5570538" y="3835400"/>
          <p14:tracePt t="31575" x="5616575" y="3825875"/>
          <p14:tracePt t="31582" x="5662613" y="3798888"/>
          <p14:tracePt t="31597" x="5753100" y="3752850"/>
          <p14:tracePt t="31616" x="5891213" y="3698875"/>
          <p14:tracePt t="31622" x="5927725" y="3689350"/>
          <p14:tracePt t="31626" x="5954713" y="3679825"/>
          <p14:tracePt t="31636" x="5972175" y="3679825"/>
          <p14:tracePt t="31640" x="6018213" y="3670300"/>
          <p14:tracePt t="31649" x="6045200" y="3662363"/>
          <p14:tracePt t="31657" x="6081713" y="3652838"/>
          <p14:tracePt t="31661" x="6118225" y="3625850"/>
          <p14:tracePt t="31669" x="6154738" y="3625850"/>
          <p14:tracePt t="31678" x="6183313" y="3616325"/>
          <p14:tracePt t="31684" x="6210300" y="3616325"/>
          <p14:tracePt t="31689" x="6237288" y="3606800"/>
          <p14:tracePt t="31698" x="6256338" y="3606800"/>
          <p14:tracePt t="31705" x="6273800" y="3606800"/>
          <p14:tracePt t="31710" x="6300788" y="3606800"/>
          <p14:tracePt t="31717" x="6319838" y="3606800"/>
          <p14:tracePt t="31726" x="6337300" y="3606800"/>
          <p14:tracePt t="31730" x="6365875" y="3597275"/>
          <p14:tracePt t="31738" x="6383338" y="3597275"/>
          <p14:tracePt t="31774" x="6521450" y="3560763"/>
          <p14:tracePt t="31787" x="6621463" y="3497263"/>
          <p14:tracePt t="31797" x="6648450" y="3487738"/>
          <p14:tracePt t="32918" x="6630988" y="3487738"/>
          <p14:tracePt t="32924" x="6594475" y="3487738"/>
          <p14:tracePt t="32943" x="6538913" y="3506788"/>
          <p14:tracePt t="32951" x="6502400" y="3516313"/>
          <p14:tracePt t="32954" x="6492875" y="3516313"/>
          <p14:tracePt t="32966" x="6483350" y="3516313"/>
          <p14:tracePt t="32981" x="6456363" y="3524250"/>
          <p14:tracePt t="32997" x="6438900" y="3533775"/>
          <p14:tracePt t="33003" x="6429375" y="3543300"/>
          <p14:tracePt t="33011" x="6419850" y="3560763"/>
          <p14:tracePt t="33019" x="6410325" y="3570288"/>
          <p14:tracePt t="33026" x="6402388" y="3579813"/>
          <p14:tracePt t="33034" x="6383338" y="3589338"/>
          <p14:tracePt t="33038" x="6383338" y="3597275"/>
          <p14:tracePt t="33046" x="6365875" y="3616325"/>
          <p14:tracePt t="33055" x="6356350" y="3616325"/>
          <p14:tracePt t="33061" x="6346825" y="3625850"/>
          <p14:tracePt t="33065" x="6337300" y="3633788"/>
          <p14:tracePt t="33075" x="6329363" y="3652838"/>
          <p14:tracePt t="33082" x="6319838" y="3662363"/>
          <p14:tracePt t="33085" x="6292850" y="3679825"/>
          <p14:tracePt t="33095" x="6292850" y="3689350"/>
          <p14:tracePt t="33103" x="6283325" y="3698875"/>
          <p14:tracePt t="33108" x="6273800" y="3698875"/>
          <p14:tracePt t="33116" x="6264275" y="3706813"/>
          <p14:tracePt t="33124" x="6256338" y="3716338"/>
          <p14:tracePt t="33130" x="6246813" y="3735388"/>
          <p14:tracePt t="33135" x="6237288" y="3743325"/>
          <p14:tracePt t="33144" x="6219825" y="3752850"/>
          <p14:tracePt t="33149" x="6219825" y="3762375"/>
          <p14:tracePt t="33156" x="6219825" y="3771900"/>
          <p14:tracePt t="33163" x="6210300" y="3771900"/>
          <p14:tracePt t="33171" x="6210300" y="3779838"/>
          <p14:tracePt t="33177" x="6200775" y="3789363"/>
          <p14:tracePt t="33198" x="6200775" y="3808413"/>
          <p14:tracePt t="33222" x="6183313" y="3871913"/>
          <p14:tracePt t="33224" x="6183313" y="3889375"/>
          <p14:tracePt t="33231" x="6183313" y="3908425"/>
          <p14:tracePt t="33243" x="6173788" y="3917950"/>
          <p14:tracePt t="33245" x="6173788" y="3935413"/>
          <p14:tracePt t="33251" x="6173788" y="3944938"/>
          <p14:tracePt t="33260" x="6173788" y="3954463"/>
          <p14:tracePt t="33272" x="6173788" y="3963988"/>
          <p14:tracePt t="33311" x="6173788" y="3971925"/>
          <p14:tracePt t="33345" x="6173788" y="3990975"/>
          <p14:tracePt t="35582" x="6173788" y="4008438"/>
          <p14:tracePt t="35588" x="6173788" y="4027488"/>
          <p14:tracePt t="35596" x="6173788" y="4037013"/>
          <p14:tracePt t="35608" x="6173788" y="4054475"/>
          <p14:tracePt t="35616" x="6173788" y="4073525"/>
          <p14:tracePt t="35620" x="6173788" y="4081463"/>
          <p14:tracePt t="35627" x="6173788" y="4090988"/>
          <p14:tracePt t="35636" x="6173788" y="4100513"/>
          <p14:tracePt t="35641" x="6173788" y="4110038"/>
          <p14:tracePt t="35677" x="6173788" y="4117975"/>
          <p14:tracePt t="35691" x="6173788" y="4127500"/>
          <p14:tracePt t="35699" x="6173788" y="4137025"/>
          <p14:tracePt t="35702" x="6173788" y="4154488"/>
          <p14:tracePt t="35711" x="6173788" y="4164013"/>
          <p14:tracePt t="35723" x="6183313" y="4173538"/>
          <p14:tracePt t="35735" x="6191250" y="4183063"/>
          <p14:tracePt t="35745" x="6191250" y="4191000"/>
          <p14:tracePt t="35761" x="6200775" y="4210050"/>
          <p14:tracePt t="35765" x="6200775" y="4219575"/>
          <p14:tracePt t="35796" x="6200775" y="4237038"/>
          <p14:tracePt t="35803" x="6210300" y="4237038"/>
          <p14:tracePt t="35827" x="6210300" y="4246563"/>
          <p14:tracePt t="35858" x="6210300" y="4256088"/>
          <p14:tracePt t="35871" x="6219825" y="4256088"/>
          <p14:tracePt t="35884" x="6219825" y="4264025"/>
          <p14:tracePt t="35908" x="6227763" y="4283075"/>
          <p14:tracePt t="35919" x="6246813" y="4283075"/>
          <p14:tracePt t="35933" x="6246813" y="4292600"/>
          <p14:tracePt t="35945" x="6256338" y="4300538"/>
          <p14:tracePt t="35967" x="6256338" y="4319588"/>
          <p14:tracePt t="35999" x="6256338" y="4337050"/>
          <p14:tracePt t="36014" x="6264275" y="4346575"/>
          <p14:tracePt t="36021" x="6264275" y="4356100"/>
          <p14:tracePt t="38854" x="6264275" y="4365625"/>
          <p14:tracePt t="38861" x="6264275" y="4373563"/>
          <p14:tracePt t="38878" x="6256338" y="4429125"/>
          <p14:tracePt t="38885" x="6256338" y="4446588"/>
          <p14:tracePt t="38891" x="6256338" y="4465638"/>
          <p14:tracePt t="38911" x="6246813" y="4519613"/>
          <p14:tracePt t="38919" x="6246813" y="4529138"/>
          <p14:tracePt t="38926" x="6246813" y="4538663"/>
          <p14:tracePt t="38936" x="6246813" y="4548188"/>
          <p14:tracePt t="38938" x="6237288" y="4565650"/>
          <p14:tracePt t="38947" x="6237288" y="4575175"/>
          <p14:tracePt t="38955" x="6237288" y="4584700"/>
          <p14:tracePt t="38959" x="6237288" y="4592638"/>
          <p14:tracePt t="38967" x="6237288" y="4602163"/>
          <p14:tracePt t="38977" x="6237288" y="4621213"/>
          <p14:tracePt t="38981" x="6237288" y="4638675"/>
          <p14:tracePt t="38988" x="6237288" y="4648200"/>
          <p14:tracePt t="38994" x="6237288" y="4665663"/>
          <p14:tracePt t="39002" x="6237288" y="4675188"/>
          <p14:tracePt t="39009" x="6237288" y="4684713"/>
          <p14:tracePt t="39016" x="6237288" y="4694238"/>
          <p14:tracePt t="39025" x="6237288" y="4702175"/>
          <p14:tracePt t="39028" x="6237288" y="4711700"/>
          <p14:tracePt t="39037" x="6237288" y="4721225"/>
          <p14:tracePt t="39042" x="6237288" y="4730750"/>
          <p14:tracePt t="39049" x="6237288" y="4738688"/>
          <p14:tracePt t="39070" x="6237288" y="4748213"/>
          <p14:tracePt t="39100" x="6237288" y="4757738"/>
          <p14:tracePt t="39132" x="6246813" y="4767263"/>
          <p14:tracePt t="39147" x="6246813" y="4775200"/>
          <p14:tracePt t="39189" x="6246813" y="4794250"/>
          <p14:tracePt t="44375" x="6246813" y="4803775"/>
          <p14:tracePt t="44382" x="6246813" y="4811713"/>
          <p14:tracePt t="44406" x="6246813" y="4830763"/>
          <p14:tracePt t="44418" x="6246813" y="4857750"/>
          <p14:tracePt t="44419" x="6246813" y="4876800"/>
          <p14:tracePt t="44436" x="6246813" y="4884738"/>
          <p14:tracePt t="44439" x="6246813" y="4894263"/>
          <p14:tracePt t="44447" x="6246813" y="4913313"/>
          <p14:tracePt t="44472" x="6246813" y="4930775"/>
          <p14:tracePt t="44484" x="6264275" y="4976813"/>
          <p14:tracePt t="44488" x="6264275" y="4986338"/>
          <p14:tracePt t="44496" x="6264275" y="4995863"/>
          <p14:tracePt t="44504" x="6273800" y="5003800"/>
          <p14:tracePt t="44509" x="6273800" y="5013325"/>
          <p14:tracePt t="44517" x="6273800" y="5022850"/>
          <p14:tracePt t="44531" x="6273800" y="5032375"/>
          <p14:tracePt t="44538" x="6283325" y="5032375"/>
          <p14:tracePt t="44547" x="6283325" y="5040313"/>
          <p14:tracePt t="44581" x="6283325" y="5049838"/>
          <p14:tracePt t="44615" x="6283325" y="5059363"/>
          <p14:tracePt t="47425" x="6283325" y="5022850"/>
          <p14:tracePt t="47438" x="6283325" y="4930775"/>
          <p14:tracePt t="47448" x="6283325" y="4876800"/>
          <p14:tracePt t="47455" x="6283325" y="4821238"/>
          <p14:tracePt t="47458" x="6283325" y="4784725"/>
          <p14:tracePt t="47464" x="6283325" y="4738688"/>
          <p14:tracePt t="47471" x="6283325" y="4702175"/>
          <p14:tracePt t="47480" x="6283325" y="4675188"/>
          <p14:tracePt t="47483" x="6283325" y="4638675"/>
          <p14:tracePt t="47493" x="6283325" y="4621213"/>
          <p14:tracePt t="47499" x="6283325" y="4602163"/>
          <p14:tracePt t="47504" x="6283325" y="4575175"/>
          <p14:tracePt t="47513" x="6283325" y="4565650"/>
          <p14:tracePt t="47520" x="6283325" y="4538663"/>
          <p14:tracePt t="47524" x="6283325" y="4529138"/>
          <p14:tracePt t="47544" x="6292850" y="4475163"/>
          <p14:tracePt t="47564" x="6300788" y="4402138"/>
          <p14:tracePt t="47572" x="6300788" y="4373563"/>
          <p14:tracePt t="47574" x="6300788" y="4329113"/>
          <p14:tracePt t="47581" x="6310313" y="4273550"/>
          <p14:tracePt t="47588" x="6310313" y="4246563"/>
          <p14:tracePt t="47594" x="6319838" y="4200525"/>
          <p14:tracePt t="47600" x="6337300" y="4173538"/>
          <p14:tracePt t="47609" x="6346825" y="4127500"/>
          <p14:tracePt t="47615" x="6356350" y="4100513"/>
          <p14:tracePt t="47622" x="6356350" y="4090988"/>
          <p14:tracePt t="47633" x="6356350" y="4081463"/>
          <p14:tracePt t="47645" x="6356350" y="4073525"/>
          <p14:tracePt t="47652" x="6356350" y="4054475"/>
          <p14:tracePt t="47672" x="6365875" y="4044950"/>
          <p14:tracePt t="47689" x="6365875" y="4037013"/>
          <p14:tracePt t="47705" x="6383338" y="4017963"/>
          <p14:tracePt t="47710" x="6392863" y="4000500"/>
          <p14:tracePt t="47718" x="6392863" y="3990975"/>
          <p14:tracePt t="47725" x="6402388" y="3990975"/>
          <p14:tracePt t="48568" x="6402388" y="4000500"/>
          <p14:tracePt t="48574" x="6402388" y="4037013"/>
          <p14:tracePt t="48581" x="6402388" y="4100513"/>
          <p14:tracePt t="48591" x="6402388" y="4127500"/>
          <p14:tracePt t="48600" x="6402388" y="4200525"/>
          <p14:tracePt t="48605" x="6402388" y="4219575"/>
          <p14:tracePt t="48612" x="6402388" y="4246563"/>
          <p14:tracePt t="48623" x="6402388" y="4292600"/>
          <p14:tracePt t="48627" x="6402388" y="4310063"/>
          <p14:tracePt t="48635" x="6402388" y="4329113"/>
          <p14:tracePt t="48665" x="6402388" y="4456113"/>
          <p14:tracePt t="48675" x="6402388" y="4511675"/>
          <p14:tracePt t="48681" x="6402388" y="4538663"/>
          <p14:tracePt t="48689" x="6402388" y="4611688"/>
          <p14:tracePt t="48695" x="6402388" y="4638675"/>
          <p14:tracePt t="48716" x="6402388" y="4694238"/>
          <p14:tracePt t="48740" x="6402388" y="4811713"/>
          <p14:tracePt t="48753" x="6402388" y="4857750"/>
          <p14:tracePt t="48769" x="6402388" y="4922838"/>
          <p14:tracePt t="48783" x="6402388" y="4959350"/>
          <p14:tracePt t="48795" x="6402388" y="5003800"/>
          <p14:tracePt t="48808" x="6402388" y="5022850"/>
          <p14:tracePt t="48826" x="6402388" y="5095875"/>
          <p14:tracePt t="48840" x="6402388" y="5122863"/>
          <p14:tracePt t="48853" x="6402388" y="5141913"/>
          <p14:tracePt t="48864" x="6402388" y="5186363"/>
          <p14:tracePt t="48882" x="6402388" y="5232400"/>
          <p14:tracePt t="48896" x="6402388" y="5287963"/>
          <p14:tracePt t="48909" x="6402388" y="5314950"/>
          <p14:tracePt t="48929" x="6402388" y="5378450"/>
          <p14:tracePt t="48945" x="6402388" y="5397500"/>
          <p14:tracePt t="48965" x="6402388" y="5414963"/>
          <p14:tracePt t="48982" x="6402388" y="5451475"/>
          <p14:tracePt t="48995" x="6402388" y="5461000"/>
          <p14:tracePt t="49008" x="6402388" y="5470525"/>
          <p14:tracePt t="49040" x="6402388" y="5478463"/>
          <p14:tracePt t="49075" x="6402388" y="5487988"/>
          <p14:tracePt t="49115" x="6402388" y="5497513"/>
          <p14:tracePt t="53422" x="6456363" y="5551488"/>
          <p14:tracePt t="53437" x="6675438" y="5697538"/>
          <p14:tracePt t="53449" x="6923088" y="5816600"/>
          <p14:tracePt t="53456" x="6986588" y="5835650"/>
          <p14:tracePt t="53460" x="7123113" y="5881688"/>
          <p14:tracePt t="53466" x="7196138" y="5908675"/>
          <p14:tracePt t="53477" x="7334250" y="5954713"/>
          <p14:tracePt t="53482" x="7407275" y="5981700"/>
          <p14:tracePt t="53486" x="7580313" y="5991225"/>
          <p14:tracePt t="53495" x="7634288" y="6008688"/>
          <p14:tracePt t="53503" x="7762875" y="6008688"/>
          <p14:tracePt t="53507" x="7853363" y="6018213"/>
          <p14:tracePt t="53515" x="7926388" y="6018213"/>
          <p14:tracePt t="53532" x="8118475" y="6035675"/>
          <p14:tracePt t="53553" x="8466138" y="6045200"/>
          <p14:tracePt t="53559" x="8539163" y="6045200"/>
          <p14:tracePt t="53564" x="8629650" y="6045200"/>
          <p14:tracePt t="53571" x="8702675" y="6045200"/>
          <p14:tracePt t="53577" x="8785225" y="6045200"/>
          <p14:tracePt t="53584" x="8858250" y="6045200"/>
          <p14:tracePt t="53590" x="8950325" y="6045200"/>
          <p14:tracePt t="53599" x="9004300" y="6045200"/>
          <p14:tracePt t="53604" x="9059863" y="6045200"/>
          <p14:tracePt t="53615" x="9150350" y="6045200"/>
          <p14:tracePt t="53618" x="9205913" y="6045200"/>
          <p14:tracePt t="53624" x="9288463" y="6045200"/>
          <p14:tracePt t="53632" x="9324975" y="6045200"/>
          <p14:tracePt t="53639" x="9378950" y="6045200"/>
          <p14:tracePt t="53647" x="9424988" y="6045200"/>
          <p14:tracePt t="53653" x="9478963" y="6045200"/>
          <p14:tracePt t="53661" x="9525000" y="6035675"/>
          <p14:tracePt t="53666" x="9551988" y="6027738"/>
          <p14:tracePt t="53674" x="9588500" y="6027738"/>
          <p14:tracePt t="53685" x="9634538" y="6027738"/>
          <p14:tracePt t="53687" x="9690100" y="6018213"/>
          <p14:tracePt t="53694" x="9717088" y="6018213"/>
          <p14:tracePt t="53701" x="9744075" y="6018213"/>
          <p14:tracePt t="53725" x="9863138" y="5991225"/>
          <p14:tracePt t="53733" x="9918700" y="5981700"/>
          <p14:tracePt t="53739" x="9955213" y="5972175"/>
          <p14:tracePt t="53764" x="10082213" y="5926138"/>
          <p14:tracePt t="53778" x="10164763" y="5899150"/>
          <p14:tracePt t="53786" x="10274300" y="5853113"/>
          <p14:tracePt t="53793" x="10301288" y="5816600"/>
          <p14:tracePt t="53808" x="10393363" y="5770563"/>
          <p14:tracePt t="53823" x="10429875" y="5726113"/>
          <p14:tracePt t="53825" x="10493375" y="5680075"/>
          <p14:tracePt t="53831" x="10520363" y="5643563"/>
          <p14:tracePt t="53839" x="10575925" y="5597525"/>
          <p14:tracePt t="53845" x="10593388" y="5561013"/>
          <p14:tracePt t="53853" x="10621963" y="5507038"/>
          <p14:tracePt t="53862" x="10639425" y="5478463"/>
          <p14:tracePt t="53868" x="10658475" y="5441950"/>
          <p14:tracePt t="53872" x="10675938" y="5424488"/>
          <p14:tracePt t="53885" x="10712450" y="5360988"/>
          <p14:tracePt t="53893" x="10721975" y="5324475"/>
          <p14:tracePt t="53901" x="10731500" y="5287963"/>
          <p14:tracePt t="53911" x="10739438" y="5268913"/>
          <p14:tracePt t="53915" x="10748963" y="5232400"/>
          <p14:tracePt t="53922" x="10758488" y="5186363"/>
          <p14:tracePt t="53933" x="10785475" y="5141913"/>
          <p14:tracePt t="53937" x="10812463" y="5068888"/>
          <p14:tracePt t="53940" x="10821988" y="5032375"/>
          <p14:tracePt t="53964" x="10831513" y="4894263"/>
          <p14:tracePt t="53989" x="10841038" y="4775200"/>
          <p14:tracePt t="54011" x="10841038" y="4611688"/>
          <p14:tracePt t="54032" x="10841038" y="4483100"/>
          <p14:tracePt t="54053" x="10821988" y="4283075"/>
          <p14:tracePt t="54071" x="10785475" y="4146550"/>
          <p14:tracePt t="54086" x="10731500" y="4008438"/>
          <p14:tracePt t="54098" x="10694988" y="3954463"/>
          <p14:tracePt t="54113" x="10639425" y="3881438"/>
          <p14:tracePt t="54122" x="10593388" y="3816350"/>
          <p14:tracePt t="54135" x="10547350" y="3789363"/>
          <p14:tracePt t="54150" x="10502900" y="3735388"/>
          <p14:tracePt t="54165" x="10447338" y="3679825"/>
          <p14:tracePt t="54173" x="10429875" y="3662363"/>
          <p14:tracePt t="54523" x="10383838" y="3662363"/>
          <p14:tracePt t="54530" x="10364788" y="3662363"/>
          <p14:tracePt t="54535" x="10337800" y="3662363"/>
          <p14:tracePt t="54549" x="10301288" y="3662363"/>
          <p14:tracePt t="54553" x="10274300" y="3662363"/>
          <p14:tracePt t="54562" x="10264775" y="3662363"/>
          <p14:tracePt t="54570" x="10237788" y="3662363"/>
          <p14:tracePt t="54574" x="10218738" y="3670300"/>
          <p14:tracePt t="54585" x="10201275" y="3670300"/>
          <p14:tracePt t="54600" x="10145713" y="3679825"/>
          <p14:tracePt t="54620" x="10091738" y="3689350"/>
          <p14:tracePt t="54630" x="10072688" y="3689350"/>
          <p14:tracePt t="54644" x="10045700" y="3698875"/>
          <p14:tracePt t="54657" x="10028238" y="3698875"/>
          <p14:tracePt t="54667" x="10018713" y="3698875"/>
          <p14:tracePt t="54674" x="10009188" y="3698875"/>
          <p14:tracePt t="54687" x="10009188" y="3706813"/>
          <p14:tracePt t="54695" x="9999663" y="3706813"/>
          <p14:tracePt t="61468" x="9999663" y="3716338"/>
          <p14:tracePt t="61475" x="9999663" y="3725863"/>
          <p14:tracePt t="61490" x="9999663" y="3735388"/>
          <p14:tracePt t="61501" x="9999663" y="3743325"/>
          <p14:tracePt t="61507" x="10009188" y="3743325"/>
          <p14:tracePt t="61556" x="10009188" y="3752850"/>
          <p14:tracePt t="61578" x="10018713" y="3752850"/>
          <p14:tracePt t="61590" x="10018713" y="3762375"/>
          <p14:tracePt t="61611" x="10028238" y="3762375"/>
          <p14:tracePt t="61624" x="10028238" y="3771900"/>
          <p14:tracePt t="61652" x="10028238" y="3789363"/>
          <p14:tracePt t="61666" x="10028238" y="3798888"/>
          <p14:tracePt t="61701" x="10028238" y="3808413"/>
          <p14:tracePt t="61724" x="10028238" y="3816350"/>
          <p14:tracePt t="61756" x="10028238" y="3825875"/>
          <p14:tracePt t="61790" x="10028238" y="3835400"/>
          <p14:tracePt t="61803" x="10036175" y="3844925"/>
          <p14:tracePt t="61810" x="10036175" y="3852863"/>
          <p14:tracePt t="61817" x="10036175" y="3862388"/>
          <p14:tracePt t="61824" x="10036175" y="3871913"/>
          <p14:tracePt t="61831" x="10036175" y="3881438"/>
          <p14:tracePt t="61838" x="10036175" y="3889375"/>
          <p14:tracePt t="61844" x="10036175" y="3898900"/>
          <p14:tracePt t="61855" x="10036175" y="3908425"/>
          <p14:tracePt t="61859" x="10036175" y="3917950"/>
          <p14:tracePt t="61901" x="10036175" y="3927475"/>
          <p14:tracePt t="61928" x="10036175" y="3944938"/>
          <p14:tracePt t="61941" x="10036175" y="3954463"/>
          <p14:tracePt t="61949" x="10045700" y="3954463"/>
          <p14:tracePt t="61955" x="10045700" y="3963988"/>
          <p14:tracePt t="61962" x="10045700" y="3971925"/>
          <p14:tracePt t="62012" x="10045700" y="3981450"/>
          <p14:tracePt t="62046" x="10045700" y="3990975"/>
          <p14:tracePt t="68831" x="10045700" y="4008438"/>
          <p14:tracePt t="68838" x="10045700" y="4017963"/>
          <p14:tracePt t="68843" x="10045700" y="4037013"/>
          <p14:tracePt t="68849" x="10036175" y="4054475"/>
          <p14:tracePt t="68861" x="10028238" y="4081463"/>
          <p14:tracePt t="68869" x="10028238" y="4110038"/>
          <p14:tracePt t="68875" x="10018713" y="4127500"/>
          <p14:tracePt t="68899" x="10009188" y="4183063"/>
          <p14:tracePt t="68907" x="10009188" y="4191000"/>
          <p14:tracePt t="68916" x="10009188" y="4200525"/>
          <p14:tracePt t="68925" x="10009188" y="4210050"/>
          <p14:tracePt t="68931" x="10009188" y="4219575"/>
          <p14:tracePt t="68938" x="10009188" y="4227513"/>
          <p14:tracePt t="68968" x="10009188" y="4237038"/>
          <p14:tracePt t="69002" x="10009188" y="4256088"/>
          <p14:tracePt t="69033" x="10009188" y="4273550"/>
          <p14:tracePt t="69041" x="10009188" y="4283075"/>
          <p14:tracePt t="69067" x="10009188" y="4292600"/>
          <p14:tracePt t="69095" x="10009188" y="4300538"/>
          <p14:tracePt t="69153" x="10009188" y="4310063"/>
          <p14:tracePt t="69168" x="10009188" y="4329113"/>
          <p14:tracePt t="69187" x="10009188" y="4337050"/>
          <p14:tracePt t="69215" x="10009188" y="4346575"/>
          <p14:tracePt t="69250" x="10009188" y="4356100"/>
          <p14:tracePt t="69276" x="10009188" y="4365625"/>
          <p14:tracePt t="74109" x="9999663" y="4365625"/>
          <p14:tracePt t="74114" x="9991725" y="4373563"/>
          <p14:tracePt t="74122" x="9982200" y="4383088"/>
          <p14:tracePt t="74133" x="9972675" y="4392613"/>
          <p14:tracePt t="74136" x="9972675" y="4402138"/>
          <p14:tracePt t="74143" x="9972675" y="4410075"/>
          <p14:tracePt t="74150" x="9972675" y="4419600"/>
          <p14:tracePt t="74157" x="9963150" y="4419600"/>
          <p14:tracePt t="74163" x="9963150" y="4438650"/>
          <p14:tracePt t="74171" x="9963150" y="4446588"/>
          <p14:tracePt t="74181" x="9963150" y="4456113"/>
          <p14:tracePt t="74184" x="9955213" y="4465638"/>
          <p14:tracePt t="74190" x="9955213" y="4475163"/>
          <p14:tracePt t="74198" x="9945688" y="4475163"/>
          <p14:tracePt t="74206" x="9945688" y="4483100"/>
          <p14:tracePt t="74212" x="9926638" y="4492625"/>
          <p14:tracePt t="74219" x="9926638" y="4502150"/>
          <p14:tracePt t="74228" x="9926638" y="4519613"/>
          <p14:tracePt t="74231" x="9926638" y="4529138"/>
          <p14:tracePt t="74239" x="9926638" y="4538663"/>
          <p14:tracePt t="74247" x="9918700" y="4538663"/>
          <p14:tracePt t="74251" x="9918700" y="4548188"/>
          <p14:tracePt t="74259" x="9918700" y="4565650"/>
          <p14:tracePt t="74268" x="9918700" y="4575175"/>
          <p14:tracePt t="74273" x="9918700" y="4584700"/>
          <p14:tracePt t="74281" x="9918700" y="4602163"/>
          <p14:tracePt t="74289" x="9918700" y="4621213"/>
          <p14:tracePt t="74300" x="9918700" y="4629150"/>
          <p14:tracePt t="74308" x="9918700" y="4638675"/>
          <p14:tracePt t="74315" x="9918700" y="4648200"/>
          <p14:tracePt t="74321" x="9918700" y="4657725"/>
          <p14:tracePt t="74350" x="9918700" y="4665663"/>
          <p14:tracePt t="74376" x="9918700" y="4684713"/>
          <p14:tracePt t="74447" x="9918700" y="4694238"/>
          <p14:tracePt t="74481" x="9918700" y="4702175"/>
          <p14:tracePt t="74515" x="9918700" y="4711700"/>
          <p14:tracePt t="74548" x="9918700" y="4721225"/>
          <p14:tracePt t="74577" x="9918700" y="4730750"/>
          <p14:tracePt t="84025" x="9909175" y="4738688"/>
          <p14:tracePt t="84038" x="9909175" y="4748213"/>
          <p14:tracePt t="84045" x="9909175" y="4767263"/>
          <p14:tracePt t="84051" x="9909175" y="4775200"/>
          <p14:tracePt t="84055" x="9909175" y="4784725"/>
          <p14:tracePt t="84063" x="9909175" y="4794250"/>
          <p14:tracePt t="84070" x="9909175" y="4803775"/>
          <p14:tracePt t="84077" x="9909175" y="4821238"/>
          <p14:tracePt t="84085" x="9909175" y="4830763"/>
          <p14:tracePt t="84095" x="9909175" y="4840288"/>
          <p14:tracePt t="84098" x="9899650" y="4848225"/>
          <p14:tracePt t="84105" x="9899650" y="4857750"/>
          <p14:tracePt t="84113" x="9899650" y="4876800"/>
          <p14:tracePt t="84125" x="9899650" y="4894263"/>
          <p14:tracePt t="84132" x="9899650" y="4903788"/>
          <p14:tracePt t="84140" x="9899650" y="4913313"/>
          <p14:tracePt t="84145" x="9899650" y="4922838"/>
          <p14:tracePt t="84153" x="9899650" y="4930775"/>
          <p14:tracePt t="84188" x="9899650" y="4940300"/>
          <p14:tracePt t="84215" x="9899650" y="4949825"/>
          <p14:tracePt t="84251" x="9899650" y="4959350"/>
          <p14:tracePt t="84264" x="9899650" y="4976813"/>
          <p14:tracePt t="84283" x="9899650" y="4986338"/>
          <p14:tracePt t="84298" x="9899650" y="4995863"/>
          <p14:tracePt t="84332" x="9899650" y="5003800"/>
          <p14:tracePt t="84345" x="9899650" y="5013325"/>
          <p14:tracePt t="84359" x="9899650" y="5022850"/>
          <p14:tracePt t="84382" x="9899650" y="5032375"/>
          <p14:tracePt t="84386" x="9899650" y="5040313"/>
          <p14:tracePt t="84393" x="9899650" y="5049838"/>
          <p14:tracePt t="84400" x="9899650" y="5059363"/>
          <p14:tracePt t="84409" x="9899650" y="5068888"/>
          <p14:tracePt t="84415" x="9899650" y="5076825"/>
          <p14:tracePt t="84425" x="9899650" y="5086350"/>
          <p14:tracePt t="84437" x="9899650" y="5105400"/>
          <p14:tracePt t="84465" x="9899650" y="5113338"/>
          <p14:tracePt t="103740" x="9890125" y="5122863"/>
          <p14:tracePt t="103760" x="9863138" y="5168900"/>
          <p14:tracePt t="103773" x="9853613" y="5214938"/>
          <p14:tracePt t="103777" x="9853613" y="5222875"/>
          <p14:tracePt t="103785" x="9853613" y="5232400"/>
          <p14:tracePt t="103799" x="9845675" y="5241925"/>
          <p14:tracePt t="103807" x="9845675" y="5251450"/>
          <p14:tracePt t="103812" x="9845675" y="5259388"/>
          <p14:tracePt t="103834" x="9845675" y="5278438"/>
          <p14:tracePt t="103842" x="9845675" y="5295900"/>
          <p14:tracePt t="103857" x="9845675" y="5305425"/>
          <p14:tracePt t="103861" x="9836150" y="5305425"/>
          <p14:tracePt t="103868" x="9836150" y="5314950"/>
          <p14:tracePt t="103875" x="9836150" y="5324475"/>
          <p14:tracePt t="103884" x="9817100" y="5332413"/>
          <p14:tracePt t="103889" x="9817100" y="5341938"/>
          <p14:tracePt t="103896" x="9817100" y="5351463"/>
          <p14:tracePt t="103904" x="9809163" y="5351463"/>
          <p14:tracePt t="103909" x="9809163" y="5360988"/>
          <p14:tracePt t="103916" x="9809163" y="5378450"/>
          <p14:tracePt t="103929" x="9799638" y="5387975"/>
          <p14:tracePt t="103934" x="9799638" y="5397500"/>
          <p14:tracePt t="103936" x="9799638" y="5405438"/>
          <p14:tracePt t="103946" x="9799638" y="5414963"/>
          <p14:tracePt t="103960" x="9799638" y="5424488"/>
          <p14:tracePt t="103985" x="9799638" y="5434013"/>
          <p14:tracePt t="104013" x="9799638" y="5441950"/>
          <p14:tracePt t="104035" x="9799638" y="5461000"/>
          <p14:tracePt t="104069" x="9799638" y="5470525"/>
          <p14:tracePt t="115762" x="9918700" y="5441950"/>
          <p14:tracePt t="115769" x="10045700" y="5414963"/>
          <p14:tracePt t="115781" x="10429875" y="5314950"/>
          <p14:tracePt t="115794" x="10658475" y="5259388"/>
          <p14:tracePt t="115801" x="10877550" y="5168900"/>
          <p14:tracePt t="115805" x="11050588" y="5141913"/>
          <p14:tracePt t="115813" x="11260138" y="5095875"/>
          <p14:tracePt t="115819" x="11388725" y="5076825"/>
          <p14:tracePt t="115829" x="11488738" y="5022850"/>
          <p14:tracePt t="115834" x="11653838" y="4995863"/>
          <p14:tracePt t="115842" x="11817350" y="4930775"/>
          <p14:tracePt t="115848" x="11953875" y="4857750"/>
          <p14:tracePt t="115857" x="12128500" y="4757738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26">
            <a:extLst>
              <a:ext uri="{FF2B5EF4-FFF2-40B4-BE49-F238E27FC236}">
                <a16:creationId xmlns:a16="http://schemas.microsoft.com/office/drawing/2014/main" id="{F289F2B8-6F36-4F8D-B45E-CCBA01453D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E4F46C-0CDE-4CF9-A2CE-8CBD48F81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68"/>
    </mc:Choice>
    <mc:Fallback xmlns="">
      <p:transition spd="slow" advTm="95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79" x="36513" y="2109788"/>
          <p14:tracePt t="12996" x="63500" y="2109788"/>
          <p14:tracePt t="13010" x="92075" y="2109788"/>
          <p14:tracePt t="13023" x="128588" y="2109788"/>
          <p14:tracePt t="13028" x="136525" y="2109788"/>
          <p14:tracePt t="13039" x="155575" y="2109788"/>
          <p14:tracePt t="13045" x="173038" y="2109788"/>
          <p14:tracePt t="13047" x="182563" y="2109788"/>
          <p14:tracePt t="13055" x="209550" y="2109788"/>
          <p14:tracePt t="13064" x="219075" y="2109788"/>
          <p14:tracePt t="13069" x="228600" y="2109788"/>
          <p14:tracePt t="13076" x="246063" y="2109788"/>
          <p14:tracePt t="13082" x="265113" y="2109788"/>
          <p14:tracePt t="13089" x="292100" y="2109788"/>
          <p14:tracePt t="13097" x="311150" y="2109788"/>
          <p14:tracePt t="13104" x="328613" y="2109788"/>
          <p14:tracePt t="13111" x="355600" y="2127250"/>
          <p14:tracePt t="13118" x="401638" y="2127250"/>
          <p14:tracePt t="13125" x="428625" y="2127250"/>
          <p14:tracePt t="13133" x="447675" y="2136775"/>
          <p14:tracePt t="13138" x="474663" y="2136775"/>
          <p14:tracePt t="13145" x="511175" y="2146300"/>
          <p14:tracePt t="13154" x="538163" y="2146300"/>
          <p14:tracePt t="13158" x="557213" y="2155825"/>
          <p14:tracePt t="13166" x="574675" y="2155825"/>
          <p14:tracePt t="13173" x="603250" y="2163763"/>
          <p14:tracePt t="13178" x="611188" y="2163763"/>
          <p14:tracePt t="13188" x="620713" y="2173288"/>
          <p14:tracePt t="13194" x="630238" y="2173288"/>
          <p14:tracePt t="13207" x="639763" y="2173288"/>
          <p14:tracePt t="13214" x="639763" y="2182813"/>
          <p14:tracePt t="13235" x="647700" y="2182813"/>
          <p14:tracePt t="13242" x="657225" y="2182813"/>
          <p14:tracePt t="13258" x="676275" y="2192338"/>
          <p14:tracePt t="13262" x="693738" y="2200275"/>
          <p14:tracePt t="13278" x="703263" y="2219325"/>
          <p14:tracePt t="13282" x="712788" y="2219325"/>
          <p14:tracePt t="13290" x="720725" y="2228850"/>
          <p14:tracePt t="13296" x="730250" y="2236788"/>
          <p14:tracePt t="13312" x="739775" y="2246313"/>
          <p14:tracePt t="13318" x="757238" y="2246313"/>
          <p14:tracePt t="13324" x="766763" y="2255838"/>
          <p14:tracePt t="13336" x="776288" y="2255838"/>
          <p14:tracePt t="13346" x="776288" y="2265363"/>
          <p14:tracePt t="13352" x="785813" y="2265363"/>
          <p14:tracePt t="13375" x="793750" y="2273300"/>
          <p14:tracePt t="29750" x="793750" y="2292350"/>
          <p14:tracePt t="29764" x="785813" y="2365375"/>
          <p14:tracePt t="29781" x="776288" y="2419350"/>
          <p14:tracePt t="29794" x="766763" y="2455863"/>
          <p14:tracePt t="29800" x="766763" y="2474913"/>
          <p14:tracePt t="29807" x="766763" y="2492375"/>
          <p14:tracePt t="29811" x="757238" y="2511425"/>
          <p14:tracePt t="29818" x="757238" y="2520950"/>
          <p14:tracePt t="29822" x="757238" y="2538413"/>
          <p14:tracePt t="29830" x="757238" y="2557463"/>
          <p14:tracePt t="29847" x="757238" y="2574925"/>
          <p14:tracePt t="29851" x="757238" y="2584450"/>
          <p14:tracePt t="29868" x="757238" y="2593975"/>
          <p14:tracePt t="29870" x="757238" y="2601913"/>
          <p14:tracePt t="29901" x="757238" y="2647950"/>
          <p14:tracePt t="29907" x="757238" y="2667000"/>
          <p14:tracePt t="29914" x="757238" y="2684463"/>
          <p14:tracePt t="29922" x="757238" y="2703513"/>
          <p14:tracePt t="29927" x="757238" y="2711450"/>
          <p14:tracePt t="29935" x="757238" y="2730500"/>
          <p14:tracePt t="29961" x="757238" y="2757488"/>
          <p14:tracePt t="29973" x="757238" y="2776538"/>
          <p14:tracePt t="29977" x="766763" y="2784475"/>
          <p14:tracePt t="29994" x="766763" y="2813050"/>
          <p14:tracePt t="30000" x="776288" y="2813050"/>
          <p14:tracePt t="30003" x="776288" y="2820988"/>
          <p14:tracePt t="30009" x="776288" y="2830513"/>
          <p14:tracePt t="30018" x="776288" y="2840038"/>
          <p14:tracePt t="30022" x="776288" y="2849563"/>
          <p14:tracePt t="30030" x="776288" y="2857500"/>
          <p14:tracePt t="30038" x="785813" y="2876550"/>
          <p14:tracePt t="30044" x="785813" y="2886075"/>
          <p14:tracePt t="30051" x="785813" y="2894013"/>
          <p14:tracePt t="30061" x="785813" y="2903538"/>
          <p14:tracePt t="30066" x="785813" y="2913063"/>
          <p14:tracePt t="30071" x="785813" y="2922588"/>
          <p14:tracePt t="30078" x="793750" y="2930525"/>
          <p14:tracePt t="30087" x="793750" y="2940050"/>
          <p14:tracePt t="30099" x="793750" y="2949575"/>
          <p14:tracePt t="30107" x="793750" y="2968625"/>
          <p14:tracePt t="30112" x="793750" y="2976563"/>
          <p14:tracePt t="30120" x="803275" y="2986088"/>
          <p14:tracePt t="30135" x="803275" y="2995613"/>
          <p14:tracePt t="30148" x="803275" y="3005138"/>
          <p14:tracePt t="30182" x="803275" y="3013075"/>
          <p14:tracePt t="30196" x="803275" y="3022600"/>
          <p14:tracePt t="30209" x="803275" y="3032125"/>
          <p14:tracePt t="45569" x="803275" y="3049588"/>
          <p14:tracePt t="45574" x="803275" y="3078163"/>
          <p14:tracePt t="45581" x="803275" y="3095625"/>
          <p14:tracePt t="45591" x="803275" y="3132138"/>
          <p14:tracePt t="45594" x="803275" y="3168650"/>
          <p14:tracePt t="45602" x="803275" y="3195638"/>
          <p14:tracePt t="45607" x="803275" y="3232150"/>
          <p14:tracePt t="45616" x="793750" y="3251200"/>
          <p14:tracePt t="45621" x="793750" y="3287713"/>
          <p14:tracePt t="45640" x="785813" y="3314700"/>
          <p14:tracePt t="45642" x="785813" y="3333750"/>
          <p14:tracePt t="45650" x="785813" y="3370263"/>
          <p14:tracePt t="45665" x="785813" y="3406775"/>
          <p14:tracePt t="45669" x="785813" y="3414713"/>
          <p14:tracePt t="45677" x="785813" y="3433763"/>
          <p14:tracePt t="45685" x="785813" y="3443288"/>
          <p14:tracePt t="45692" x="785813" y="3470275"/>
          <p14:tracePt t="45697" x="785813" y="3479800"/>
          <p14:tracePt t="45712" x="785813" y="3506788"/>
          <p14:tracePt t="45716" x="785813" y="3524250"/>
          <p14:tracePt t="45725" x="785813" y="3533775"/>
          <p14:tracePt t="45735" x="785813" y="3543300"/>
          <p14:tracePt t="45737" x="785813" y="3552825"/>
          <p14:tracePt t="45748" x="785813" y="3570288"/>
          <p14:tracePt t="45775" x="785813" y="3633788"/>
          <p14:tracePt t="45783" x="785813" y="3689350"/>
          <p14:tracePt t="45788" x="785813" y="3698875"/>
          <p14:tracePt t="45793" x="785813" y="3706813"/>
          <p14:tracePt t="45802" x="793750" y="3725863"/>
          <p14:tracePt t="45807" x="793750" y="3735388"/>
          <p14:tracePt t="45823" x="793750" y="3743325"/>
          <p14:tracePt t="45826" x="793750" y="3752850"/>
          <p14:tracePt t="45858" x="793750" y="3798888"/>
          <p14:tracePt t="45871" x="793750" y="3808413"/>
          <p14:tracePt t="45875" x="793750" y="3816350"/>
          <p14:tracePt t="45884" x="793750" y="3825875"/>
          <p14:tracePt t="45890" x="793750" y="3835400"/>
          <p14:tracePt t="45914" x="793750" y="3852863"/>
          <p14:tracePt t="45927" x="793750" y="3862388"/>
          <p14:tracePt t="45950" x="793750" y="3871913"/>
          <p14:tracePt t="45961" x="793750" y="3881438"/>
          <p14:tracePt t="62414" x="793750" y="3908425"/>
          <p14:tracePt t="62420" x="793750" y="3935413"/>
          <p14:tracePt t="62428" x="793750" y="3954463"/>
          <p14:tracePt t="62452" x="803275" y="4044950"/>
          <p14:tracePt t="62458" x="812800" y="4090988"/>
          <p14:tracePt t="62465" x="812800" y="4110038"/>
          <p14:tracePt t="62476" x="822325" y="4127500"/>
          <p14:tracePt t="62479" x="822325" y="4164013"/>
          <p14:tracePt t="62487" x="822325" y="4173538"/>
          <p14:tracePt t="62501" x="831850" y="4191000"/>
          <p14:tracePt t="62517" x="839788" y="4273550"/>
          <p14:tracePt t="62522" x="839788" y="4300538"/>
          <p14:tracePt t="62529" x="849313" y="4329113"/>
          <p14:tracePt t="62537" x="849313" y="4356100"/>
          <p14:tracePt t="62541" x="849313" y="4373563"/>
          <p14:tracePt t="62549" x="849313" y="4392613"/>
          <p14:tracePt t="62566" x="849313" y="4410075"/>
          <p14:tracePt t="62577" x="858838" y="4465638"/>
          <p14:tracePt t="62581" x="858838" y="4475163"/>
          <p14:tracePt t="62618" x="868363" y="4538663"/>
          <p14:tracePt t="62627" x="868363" y="4556125"/>
          <p14:tracePt t="62631" x="868363" y="4565650"/>
          <p14:tracePt t="62639" x="868363" y="4575175"/>
          <p14:tracePt t="62644" x="876300" y="4592638"/>
          <p14:tracePt t="62661" x="876300" y="4611688"/>
          <p14:tracePt t="62666" x="876300" y="4629150"/>
          <p14:tracePt t="62676" x="876300" y="4638675"/>
          <p14:tracePt t="62691" x="876300" y="4657725"/>
          <p14:tracePt t="62712" x="895350" y="4694238"/>
          <p14:tracePt t="62720" x="895350" y="4711700"/>
          <p14:tracePt t="62729" x="895350" y="4738688"/>
          <p14:tracePt t="62743" x="895350" y="4757738"/>
          <p14:tracePt t="62753" x="895350" y="4784725"/>
          <p14:tracePt t="62763" x="895350" y="4811713"/>
          <p14:tracePt t="62775" x="895350" y="4821238"/>
          <p14:tracePt t="62786" x="895350" y="4830763"/>
          <p14:tracePt t="62798" x="895350" y="4857750"/>
          <p14:tracePt t="62807" x="885825" y="4857750"/>
          <p14:tracePt t="62815" x="885825" y="4876800"/>
          <p14:tracePt t="62819" x="885825" y="4884738"/>
          <p14:tracePt t="62823" x="885825" y="4894263"/>
          <p14:tracePt t="62831" x="885825" y="4903788"/>
          <p14:tracePt t="62839" x="885825" y="4913313"/>
          <p14:tracePt t="62844" x="885825" y="4922838"/>
          <p14:tracePt t="62854" x="885825" y="4930775"/>
          <p14:tracePt t="62871" x="885825" y="4959350"/>
          <p14:tracePt t="62894" x="885825" y="4995863"/>
          <p14:tracePt t="62919" x="885825" y="5003800"/>
          <p14:tracePt t="73045" x="876300" y="5013325"/>
          <p14:tracePt t="73052" x="876300" y="5022850"/>
          <p14:tracePt t="73058" x="876300" y="5040313"/>
          <p14:tracePt t="73063" x="868363" y="5059363"/>
          <p14:tracePt t="73074" x="868363" y="5068888"/>
          <p14:tracePt t="73080" x="868363" y="5095875"/>
          <p14:tracePt t="73084" x="868363" y="5105400"/>
          <p14:tracePt t="73097" x="868363" y="5122863"/>
          <p14:tracePt t="73104" x="868363" y="5141913"/>
          <p14:tracePt t="73111" x="868363" y="5159375"/>
          <p14:tracePt t="73119" x="868363" y="5178425"/>
          <p14:tracePt t="73124" x="868363" y="5195888"/>
          <p14:tracePt t="73131" x="868363" y="5205413"/>
          <p14:tracePt t="73139" x="868363" y="5222875"/>
          <p14:tracePt t="73152" x="868363" y="5232400"/>
          <p14:tracePt t="73161" x="868363" y="5241925"/>
          <p14:tracePt t="73165" x="868363" y="5259388"/>
          <p14:tracePt t="73174" x="868363" y="5268913"/>
          <p14:tracePt t="73179" x="868363" y="5278438"/>
          <p14:tracePt t="73194" x="868363" y="5287963"/>
          <p14:tracePt t="73207" x="868363" y="5295900"/>
          <p14:tracePt t="73223" x="868363" y="5305425"/>
          <p14:tracePt t="73228" x="868363" y="5314950"/>
          <p14:tracePt t="73236" x="868363" y="5324475"/>
          <p14:tracePt t="73244" x="868363" y="5341938"/>
          <p14:tracePt t="73264" x="868363" y="5351463"/>
          <p14:tracePt t="73286" x="868363" y="5360988"/>
          <p14:tracePt t="73311" x="868363" y="5368925"/>
          <p14:tracePt t="73345" x="868363" y="5378450"/>
          <p14:tracePt t="84710" x="858838" y="5397500"/>
          <p14:tracePt t="84716" x="849313" y="5414963"/>
          <p14:tracePt t="84729" x="831850" y="5451475"/>
          <p14:tracePt t="84743" x="822325" y="5487988"/>
          <p14:tracePt t="84756" x="822325" y="5514975"/>
          <p14:tracePt t="84767" x="812800" y="5551488"/>
          <p14:tracePt t="84775" x="812800" y="5561013"/>
          <p14:tracePt t="84781" x="812800" y="5570538"/>
          <p14:tracePt t="84788" x="812800" y="5580063"/>
          <p14:tracePt t="84798" x="812800" y="5597525"/>
          <p14:tracePt t="84802" x="812800" y="5607050"/>
          <p14:tracePt t="84809" x="812800" y="5616575"/>
          <p14:tracePt t="84817" x="812800" y="5634038"/>
          <p14:tracePt t="84822" x="812800" y="5643563"/>
          <p14:tracePt t="84831" x="812800" y="5653088"/>
          <p14:tracePt t="84840" x="812800" y="5661025"/>
          <p14:tracePt t="84842" x="812800" y="5680075"/>
          <p14:tracePt t="84851" x="812800" y="5689600"/>
          <p14:tracePt t="84864" x="812800" y="5716588"/>
          <p14:tracePt t="84871" x="812800" y="5726113"/>
          <p14:tracePt t="84880" x="822325" y="5743575"/>
          <p14:tracePt t="84886" x="822325" y="5753100"/>
          <p14:tracePt t="84891" x="822325" y="5770563"/>
          <p14:tracePt t="84908" x="822325" y="5780088"/>
          <p14:tracePt t="84925" x="822325" y="5807075"/>
          <p14:tracePt t="84934" x="822325" y="5826125"/>
          <p14:tracePt t="84947" x="831850" y="5826125"/>
          <p14:tracePt t="84972" x="831850" y="5835650"/>
          <p14:tracePt t="85009" x="839788" y="5843588"/>
          <p14:tracePt t="85044" x="849313" y="5843588"/>
          <p14:tracePt t="85054" x="849313" y="5853113"/>
          <p14:tracePt t="94349" x="793750" y="5881688"/>
          <p14:tracePt t="94356" x="749300" y="5889625"/>
          <p14:tracePt t="94372" x="666750" y="5889625"/>
          <p14:tracePt t="94385" x="557213" y="5889625"/>
          <p14:tracePt t="94389" x="511175" y="5889625"/>
          <p14:tracePt t="94393" x="411163" y="5881688"/>
          <p14:tracePt t="94401" x="355600" y="5872163"/>
          <p14:tracePt t="94410" x="238125" y="5826125"/>
          <p14:tracePt t="94414" x="146050" y="5799138"/>
          <p14:tracePt t="94422" x="63500" y="574357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27">
            <a:extLst>
              <a:ext uri="{FF2B5EF4-FFF2-40B4-BE49-F238E27FC236}">
                <a16:creationId xmlns:a16="http://schemas.microsoft.com/office/drawing/2014/main" id="{4CAE7F18-C25F-4EC2-B123-947C500D36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671BE7-0096-4C61-943C-D60F6BD538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0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41"/>
    </mc:Choice>
    <mc:Fallback xmlns="">
      <p:transition spd="slow" advTm="104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08" x="55563" y="2684463"/>
          <p14:tracePt t="11116" x="73025" y="2684463"/>
          <p14:tracePt t="11122" x="92075" y="2684463"/>
          <p14:tracePt t="11128" x="119063" y="2674938"/>
          <p14:tracePt t="11153" x="182563" y="2674938"/>
          <p14:tracePt t="11165" x="228600" y="2674938"/>
          <p14:tracePt t="11169" x="246063" y="2674938"/>
          <p14:tracePt t="11177" x="265113" y="2674938"/>
          <p14:tracePt t="11187" x="282575" y="2674938"/>
          <p14:tracePt t="11191" x="292100" y="2674938"/>
          <p14:tracePt t="11199" x="319088" y="2667000"/>
          <p14:tracePt t="11212" x="355600" y="2667000"/>
          <p14:tracePt t="11219" x="365125" y="2667000"/>
          <p14:tracePt t="11227" x="374650" y="2667000"/>
          <p14:tracePt t="11235" x="392113" y="2667000"/>
          <p14:tracePt t="11240" x="401638" y="2667000"/>
          <p14:tracePt t="11247" x="438150" y="2657475"/>
          <p14:tracePt t="11256" x="447675" y="2657475"/>
          <p14:tracePt t="11260" x="474663" y="2657475"/>
          <p14:tracePt t="11268" x="493713" y="2657475"/>
          <p14:tracePt t="11275" x="511175" y="2657475"/>
          <p14:tracePt t="11280" x="538163" y="2657475"/>
          <p14:tracePt t="11291" x="547688" y="2657475"/>
          <p14:tracePt t="11305" x="574675" y="2657475"/>
          <p14:tracePt t="11320" x="620713" y="2657475"/>
          <p14:tracePt t="11325" x="639763" y="2657475"/>
          <p14:tracePt t="11328" x="657225" y="2657475"/>
          <p14:tracePt t="11337" x="676275" y="2657475"/>
          <p14:tracePt t="11343" x="693738" y="2657475"/>
          <p14:tracePt t="11349" x="703263" y="2657475"/>
          <p14:tracePt t="11358" x="712788" y="2657475"/>
          <p14:tracePt t="11366" x="720725" y="2647950"/>
          <p14:tracePt t="11369" x="730250" y="2647950"/>
          <p14:tracePt t="11395" x="749300" y="2647950"/>
          <p14:tracePt t="11406" x="776288" y="2638425"/>
          <p14:tracePt t="11409" x="785813" y="2638425"/>
          <p14:tracePt t="11412" x="803275" y="2630488"/>
          <p14:tracePt t="11431" x="822325" y="2620963"/>
          <p14:tracePt t="11453" x="858838" y="2611438"/>
          <p14:tracePt t="11463" x="868363" y="2611438"/>
          <p14:tracePt t="11474" x="876300" y="2601913"/>
          <p14:tracePt t="18934" x="876300" y="2611438"/>
          <p14:tracePt t="18942" x="876300" y="2638425"/>
          <p14:tracePt t="18947" x="876300" y="2657475"/>
          <p14:tracePt t="18952" x="876300" y="2667000"/>
          <p14:tracePt t="18964" x="876300" y="2684463"/>
          <p14:tracePt t="18977" x="876300" y="2703513"/>
          <p14:tracePt t="18988" x="876300" y="2711450"/>
          <p14:tracePt t="18993" x="876300" y="2720975"/>
          <p14:tracePt t="19000" x="876300" y="2730500"/>
          <p14:tracePt t="19016" x="885825" y="2747963"/>
          <p14:tracePt t="19029" x="885825" y="2757488"/>
          <p14:tracePt t="19041" x="895350" y="2784475"/>
          <p14:tracePt t="19049" x="895350" y="2830513"/>
          <p14:tracePt t="19056" x="895350" y="2876550"/>
          <p14:tracePt t="19062" x="895350" y="2894013"/>
          <p14:tracePt t="19068" x="895350" y="2922588"/>
          <p14:tracePt t="19077" x="895350" y="2949575"/>
          <p14:tracePt t="19091" x="895350" y="2968625"/>
          <p14:tracePt t="19099" x="904875" y="3005138"/>
          <p14:tracePt t="19110" x="904875" y="3013075"/>
          <p14:tracePt t="19125" x="904875" y="3049588"/>
          <p14:tracePt t="19133" x="904875" y="3068638"/>
          <p14:tracePt t="19136" x="904875" y="3078163"/>
          <p14:tracePt t="19145" x="904875" y="3086100"/>
          <p14:tracePt t="19154" x="904875" y="3095625"/>
          <p14:tracePt t="19158" x="904875" y="3105150"/>
          <p14:tracePt t="19168" x="904875" y="3114675"/>
          <p14:tracePt t="19171" x="904875" y="3122613"/>
          <p14:tracePt t="19179" x="904875" y="3132138"/>
          <p14:tracePt t="19190" x="904875" y="3141663"/>
          <p14:tracePt t="19203" x="904875" y="3151188"/>
          <p14:tracePt t="19222" x="904875" y="3159125"/>
          <p14:tracePt t="19257" x="904875" y="3168650"/>
          <p14:tracePt t="32485" x="904875" y="3187700"/>
          <p14:tracePt t="32489" x="904875" y="3214688"/>
          <p14:tracePt t="32496" x="904875" y="3241675"/>
          <p14:tracePt t="32506" x="904875" y="3278188"/>
          <p14:tracePt t="32509" x="904875" y="3297238"/>
          <p14:tracePt t="32517" x="904875" y="3324225"/>
          <p14:tracePt t="32524" x="895350" y="3333750"/>
          <p14:tracePt t="32530" x="895350" y="3370263"/>
          <p14:tracePt t="32537" x="895350" y="3387725"/>
          <p14:tracePt t="32543" x="895350" y="3406775"/>
          <p14:tracePt t="32550" x="895350" y="3424238"/>
          <p14:tracePt t="32558" x="885825" y="3451225"/>
          <p14:tracePt t="32565" x="885825" y="3470275"/>
          <p14:tracePt t="32571" x="885825" y="3479800"/>
          <p14:tracePt t="32579" x="885825" y="3506788"/>
          <p14:tracePt t="32586" x="876300" y="3516313"/>
          <p14:tracePt t="32593" x="876300" y="3543300"/>
          <p14:tracePt t="32607" x="876300" y="3560763"/>
          <p14:tracePt t="32615" x="876300" y="3570288"/>
          <p14:tracePt t="32620" x="876300" y="3589338"/>
          <p14:tracePt t="32626" x="876300" y="3606800"/>
          <p14:tracePt t="32635" x="876300" y="3633788"/>
          <p14:tracePt t="32639" x="876300" y="3652838"/>
          <p14:tracePt t="32647" x="876300" y="3662363"/>
          <p14:tracePt t="32655" x="876300" y="3670300"/>
          <p14:tracePt t="32661" x="876300" y="3698875"/>
          <p14:tracePt t="32676" x="876300" y="3716338"/>
          <p14:tracePt t="32682" x="876300" y="3725863"/>
          <p14:tracePt t="32689" x="876300" y="3735388"/>
          <p14:tracePt t="32697" x="876300" y="3743325"/>
          <p14:tracePt t="32704" x="876300" y="3752850"/>
          <p14:tracePt t="32709" x="876300" y="3762375"/>
          <p14:tracePt t="32724" x="876300" y="3771900"/>
          <p14:tracePt t="32730" x="876300" y="3779838"/>
          <p14:tracePt t="32750" x="876300" y="3798888"/>
          <p14:tracePt t="32785" x="876300" y="3808413"/>
          <p14:tracePt t="32808" x="876300" y="3816350"/>
          <p14:tracePt t="32863" x="876300" y="3825875"/>
          <p14:tracePt t="32869" x="868363" y="3825875"/>
          <p14:tracePt t="32884" x="858838" y="3835400"/>
          <p14:tracePt t="32897" x="849313" y="3844925"/>
          <p14:tracePt t="32910" x="839788" y="3844925"/>
          <p14:tracePt t="32919" x="831850" y="3852863"/>
          <p14:tracePt t="32932" x="831850" y="3862388"/>
          <p14:tracePt t="32937" x="822325" y="3862388"/>
          <p14:tracePt t="32944" x="822325" y="3881438"/>
          <p14:tracePt t="32954" x="812800" y="3881438"/>
          <p14:tracePt t="32965" x="803275" y="3881438"/>
          <p14:tracePt t="32999" x="793750" y="3881438"/>
          <p14:tracePt t="33006" x="793750" y="3889375"/>
          <p14:tracePt t="33034" x="785813" y="3889375"/>
          <p14:tracePt t="47170" x="776288" y="3917950"/>
          <p14:tracePt t="47176" x="776288" y="3944938"/>
          <p14:tracePt t="47184" x="776288" y="3981450"/>
          <p14:tracePt t="47193" x="776288" y="4044950"/>
          <p14:tracePt t="47195" x="776288" y="4073525"/>
          <p14:tracePt t="47203" x="776288" y="4117975"/>
          <p14:tracePt t="47212" x="776288" y="4146550"/>
          <p14:tracePt t="47216" x="776288" y="4173538"/>
          <p14:tracePt t="47224" x="776288" y="4219575"/>
          <p14:tracePt t="47233" x="776288" y="4246563"/>
          <p14:tracePt t="47237" x="776288" y="4264025"/>
          <p14:tracePt t="47245" x="776288" y="4273550"/>
          <p14:tracePt t="47253" x="776288" y="4283075"/>
          <p14:tracePt t="47259" x="776288" y="4292600"/>
          <p14:tracePt t="47265" x="776288" y="4300538"/>
          <p14:tracePt t="47282" x="776288" y="4319588"/>
          <p14:tracePt t="47287" x="776288" y="4337050"/>
          <p14:tracePt t="47293" x="776288" y="4346575"/>
          <p14:tracePt t="47299" x="776288" y="4356100"/>
          <p14:tracePt t="47306" x="776288" y="4373563"/>
          <p14:tracePt t="47314" x="776288" y="4383088"/>
          <p14:tracePt t="47320" x="766763" y="4410075"/>
          <p14:tracePt t="47334" x="766763" y="4419600"/>
          <p14:tracePt t="47343" x="766763" y="4429125"/>
          <p14:tracePt t="47349" x="766763" y="4438650"/>
          <p14:tracePt t="47363" x="766763" y="4456113"/>
          <p14:tracePt t="47369" x="766763" y="4465638"/>
          <p14:tracePt t="47376" x="766763" y="4475163"/>
          <p14:tracePt t="47384" x="757238" y="4475163"/>
          <p14:tracePt t="47389" x="757238" y="4483100"/>
          <p14:tracePt t="47404" x="757238" y="4492625"/>
          <p14:tracePt t="47431" x="757238" y="4502150"/>
          <p14:tracePt t="47465" x="757238" y="4511675"/>
          <p14:tracePt t="47487" x="757238" y="4519613"/>
          <p14:tracePt t="47501" x="757238" y="4529138"/>
          <p14:tracePt t="47529" x="757238" y="4548188"/>
          <p14:tracePt t="51304" x="749300" y="4592638"/>
          <p14:tracePt t="51318" x="730250" y="4657725"/>
          <p14:tracePt t="51332" x="730250" y="4684713"/>
          <p14:tracePt t="51344" x="730250" y="4694238"/>
          <p14:tracePt t="51348" x="720725" y="4711700"/>
          <p14:tracePt t="51358" x="720725" y="4730750"/>
          <p14:tracePt t="51363" x="720725" y="4738688"/>
          <p14:tracePt t="51369" x="720725" y="4748213"/>
          <p14:tracePt t="51392" x="712788" y="4767263"/>
          <p14:tracePt t="51432" x="703263" y="4857750"/>
          <p14:tracePt t="51449" x="703263" y="4876800"/>
          <p14:tracePt t="51470" x="703263" y="4913313"/>
          <p14:tracePt t="51489" x="703263" y="4949825"/>
          <p14:tracePt t="51506" x="703263" y="4995863"/>
          <p14:tracePt t="51526" x="703263" y="5032375"/>
          <p14:tracePt t="51545" x="703263" y="5049838"/>
          <p14:tracePt t="51564" x="703263" y="5076825"/>
          <p14:tracePt t="51584" x="703263" y="5095875"/>
          <p14:tracePt t="51604" x="703263" y="5122863"/>
          <p14:tracePt t="51624" x="712788" y="5159375"/>
          <p14:tracePt t="51641" x="720725" y="5178425"/>
          <p14:tracePt t="51655" x="730250" y="5186363"/>
          <p14:tracePt t="51672" x="730250" y="5195888"/>
          <p14:tracePt t="51690" x="739775" y="5205413"/>
          <p14:tracePt t="51745" x="739775" y="5214938"/>
          <p14:tracePt t="51779" x="749300" y="5214938"/>
          <p14:tracePt t="102989" x="684213" y="5076825"/>
          <p14:tracePt t="102998" x="630238" y="5013325"/>
          <p14:tracePt t="103004" x="557213" y="4876800"/>
          <p14:tracePt t="103010" x="511175" y="4711700"/>
          <p14:tracePt t="103024" x="411163" y="4329113"/>
          <p14:tracePt t="103038" x="374650" y="4100513"/>
          <p14:tracePt t="103044" x="319088" y="3944938"/>
          <p14:tracePt t="103048" x="265113" y="3735388"/>
          <p14:tracePt t="103058" x="238125" y="3643313"/>
          <p14:tracePt t="103063" x="173038" y="3397250"/>
          <p14:tracePt t="103071" x="146050" y="3324225"/>
          <p14:tracePt t="103098" x="73025" y="2949575"/>
          <p14:tracePt t="103109" x="9525" y="25844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3">
            <a:extLst>
              <a:ext uri="{FF2B5EF4-FFF2-40B4-BE49-F238E27FC236}">
                <a16:creationId xmlns:a16="http://schemas.microsoft.com/office/drawing/2014/main" id="{D9A3B59A-32A0-4E40-B6ED-DB3B550267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C7C34FE-1EF2-41A5-9C6B-78E67EBAE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56"/>
    </mc:Choice>
    <mc:Fallback xmlns="">
      <p:transition spd="slow" advTm="72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935" x="9525" y="3005138"/>
          <p14:tracePt t="21940" x="19050" y="3013075"/>
          <p14:tracePt t="21948" x="26988" y="3013075"/>
          <p14:tracePt t="21953" x="36513" y="3013075"/>
          <p14:tracePt t="21976" x="63500" y="3032125"/>
          <p14:tracePt t="21988" x="92075" y="3032125"/>
          <p14:tracePt t="21993" x="100013" y="3032125"/>
          <p14:tracePt t="22002" x="109538" y="3032125"/>
          <p14:tracePt t="22017" x="119063" y="3032125"/>
          <p14:tracePt t="22024" x="136525" y="3032125"/>
          <p14:tracePt t="22029" x="146050" y="3032125"/>
          <p14:tracePt t="22041" x="165100" y="3032125"/>
          <p14:tracePt t="22049" x="182563" y="3032125"/>
          <p14:tracePt t="22057" x="192088" y="3032125"/>
          <p14:tracePt t="22066" x="219075" y="3032125"/>
          <p14:tracePt t="22077" x="238125" y="3032125"/>
          <p14:tracePt t="22098" x="246063" y="3032125"/>
          <p14:tracePt t="22113" x="255588" y="3022600"/>
          <p14:tracePt t="22128" x="265113" y="3022600"/>
          <p14:tracePt t="22142" x="274638" y="3022600"/>
          <p14:tracePt t="22166" x="301625" y="3022600"/>
          <p14:tracePt t="22182" x="328613" y="3022600"/>
          <p14:tracePt t="22193" x="338138" y="3022600"/>
          <p14:tracePt t="22217" x="347663" y="3022600"/>
          <p14:tracePt t="22246" x="355600" y="3022600"/>
          <p14:tracePt t="22259" x="365125" y="3022600"/>
          <p14:tracePt t="22266" x="374650" y="3022600"/>
          <p14:tracePt t="39365" x="374650" y="3032125"/>
          <p14:tracePt t="39372" x="374650" y="3059113"/>
          <p14:tracePt t="39379" x="374650" y="3086100"/>
          <p14:tracePt t="39400" x="374650" y="3178175"/>
          <p14:tracePt t="39416" x="374650" y="3224213"/>
          <p14:tracePt t="39424" x="374650" y="3241675"/>
          <p14:tracePt t="39432" x="374650" y="3251200"/>
          <p14:tracePt t="39437" x="374650" y="3268663"/>
          <p14:tracePt t="39445" x="374650" y="3297238"/>
          <p14:tracePt t="39451" x="374650" y="3305175"/>
          <p14:tracePt t="39459" x="374650" y="3333750"/>
          <p14:tracePt t="39465" x="374650" y="3351213"/>
          <p14:tracePt t="39476" x="374650" y="3387725"/>
          <p14:tracePt t="39492" x="374650" y="3451225"/>
          <p14:tracePt t="39500" x="374650" y="3552825"/>
          <p14:tracePt t="39506" x="384175" y="3616325"/>
          <p14:tracePt t="39517" x="384175" y="3652838"/>
          <p14:tracePt t="39525" x="384175" y="3679825"/>
          <p14:tracePt t="39528" x="384175" y="3698875"/>
          <p14:tracePt t="39535" x="384175" y="3725863"/>
          <p14:tracePt t="39547" x="384175" y="3735388"/>
          <p14:tracePt t="39549" x="392113" y="3752850"/>
          <p14:tracePt t="39562" x="392113" y="3762375"/>
          <p14:tracePt t="39568" x="392113" y="3771900"/>
          <p14:tracePt t="39576" x="401638" y="3779838"/>
          <p14:tracePt t="39582" x="401638" y="3798888"/>
          <p14:tracePt t="39594" x="401638" y="3808413"/>
          <p14:tracePt t="39596" x="411163" y="3825875"/>
          <p14:tracePt t="39603" x="420688" y="3844925"/>
          <p14:tracePt t="39609" x="428625" y="3871913"/>
          <p14:tracePt t="39618" x="438150" y="3898900"/>
          <p14:tracePt t="39624" x="447675" y="3917950"/>
          <p14:tracePt t="39631" x="465138" y="3954463"/>
          <p14:tracePt t="39654" x="474663" y="4017963"/>
          <p14:tracePt t="39670" x="474663" y="4044950"/>
          <p14:tracePt t="39679" x="484188" y="4073525"/>
          <p14:tracePt t="39684" x="484188" y="4081463"/>
          <p14:tracePt t="39694" x="484188" y="4100513"/>
          <p14:tracePt t="39700" x="484188" y="4117975"/>
          <p14:tracePt t="39706" x="484188" y="4146550"/>
          <p14:tracePt t="39714" x="484188" y="4173538"/>
          <p14:tracePt t="39723" x="484188" y="4210050"/>
          <p14:tracePt t="39726" x="484188" y="4227513"/>
          <p14:tracePt t="39734" x="484188" y="4237038"/>
          <p14:tracePt t="39743" x="501650" y="4283075"/>
          <p14:tracePt t="39749" x="501650" y="4300538"/>
          <p14:tracePt t="39754" x="501650" y="4319588"/>
          <p14:tracePt t="39762" x="511175" y="4337050"/>
          <p14:tracePt t="39775" x="520700" y="4383088"/>
          <p14:tracePt t="39782" x="520700" y="4438650"/>
          <p14:tracePt t="39789" x="530225" y="4483100"/>
          <p14:tracePt t="39795" x="538163" y="4511675"/>
          <p14:tracePt t="39803" x="538163" y="4538663"/>
          <p14:tracePt t="39810" x="538163" y="4548188"/>
          <p14:tracePt t="50450" x="538163" y="4575175"/>
          <p14:tracePt t="50457" x="538163" y="4629150"/>
          <p14:tracePt t="50465" x="538163" y="4665663"/>
          <p14:tracePt t="50489" x="538163" y="4721225"/>
          <p14:tracePt t="50504" x="538163" y="4767263"/>
          <p14:tracePt t="50528" x="538163" y="4784725"/>
          <p14:tracePt t="50535" x="538163" y="4803775"/>
          <p14:tracePt t="50544" x="538163" y="4821238"/>
          <p14:tracePt t="50556" x="538163" y="4840288"/>
          <p14:tracePt t="50564" x="538163" y="4857750"/>
          <p14:tracePt t="50571" x="538163" y="4867275"/>
          <p14:tracePt t="50577" x="538163" y="4876800"/>
          <p14:tracePt t="50586" x="538163" y="4884738"/>
          <p14:tracePt t="50591" x="538163" y="4894263"/>
          <p14:tracePt t="50600" x="538163" y="4903788"/>
          <p14:tracePt t="50603" x="538163" y="4913313"/>
          <p14:tracePt t="50614" x="538163" y="4922838"/>
          <p14:tracePt t="50629" x="538163" y="4940300"/>
          <p14:tracePt t="50648" x="538163" y="4949825"/>
          <p14:tracePt t="50677" x="538163" y="4959350"/>
          <p14:tracePt t="50690" x="538163" y="4967288"/>
          <p14:tracePt t="50699" x="547688" y="4995863"/>
          <p14:tracePt t="50705" x="547688" y="5003800"/>
          <p14:tracePt t="50707" x="557213" y="5022850"/>
          <p14:tracePt t="50730" x="566738" y="5049838"/>
          <p14:tracePt t="50750" x="574675" y="5076825"/>
          <p14:tracePt t="50759" x="584200" y="5095875"/>
          <p14:tracePt t="50785" x="593725" y="5113338"/>
          <p14:tracePt t="50806" x="620713" y="5159375"/>
          <p14:tracePt t="50829" x="639763" y="5205413"/>
          <p14:tracePt t="50847" x="647700" y="5251450"/>
          <p14:tracePt t="50871" x="657225" y="5287963"/>
          <p14:tracePt t="50887" x="657225" y="5332413"/>
          <p14:tracePt t="50894" x="657225" y="5351463"/>
          <p14:tracePt t="50904" x="666750" y="5360988"/>
          <p14:tracePt t="50919" x="666750" y="5368925"/>
          <p14:tracePt t="50953" x="666750" y="5378450"/>
          <p14:tracePt t="50988" x="666750" y="5397500"/>
          <p14:tracePt t="50995" x="666750" y="5414963"/>
          <p14:tracePt t="71237" x="620713" y="5441950"/>
          <p14:tracePt t="71245" x="530225" y="5470525"/>
          <p14:tracePt t="71250" x="465138" y="5478463"/>
          <p14:tracePt t="71255" x="428625" y="5487988"/>
          <p14:tracePt t="71269" x="328613" y="5507038"/>
          <p14:tracePt t="71283" x="73025" y="55149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4">
            <a:extLst>
              <a:ext uri="{FF2B5EF4-FFF2-40B4-BE49-F238E27FC236}">
                <a16:creationId xmlns:a16="http://schemas.microsoft.com/office/drawing/2014/main" id="{691BCBD7-85A0-4876-BBBD-B390EE2760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885895-0B3D-4C6A-B3DF-C4EA9E6CA2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3"/>
    </mc:Choice>
    <mc:Fallback xmlns="">
      <p:transition spd="slow" advTm="9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5">
            <a:extLst>
              <a:ext uri="{FF2B5EF4-FFF2-40B4-BE49-F238E27FC236}">
                <a16:creationId xmlns:a16="http://schemas.microsoft.com/office/drawing/2014/main" id="{3511006A-B0D4-40AA-A1FA-AB732CB8AA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FFC96FA-C6C4-4D65-8C05-1939E565A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25"/>
    </mc:Choice>
    <mc:Fallback xmlns="">
      <p:transition spd="slow" advTm="8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6">
            <a:extLst>
              <a:ext uri="{FF2B5EF4-FFF2-40B4-BE49-F238E27FC236}">
                <a16:creationId xmlns:a16="http://schemas.microsoft.com/office/drawing/2014/main" id="{9490A6EF-75D2-40DE-8247-EBEF675DCF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2F46EA-E263-46AC-8ECA-EB3E04F23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22"/>
    </mc:Choice>
    <mc:Fallback xmlns="">
      <p:transition spd="slow" advTm="88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834" x="3098800" y="6299200"/>
          <p14:tracePt t="67700" x="109538" y="5341938"/>
          <p14:tracePt t="67707" x="192088" y="5314950"/>
          <p14:tracePt t="67714" x="265113" y="5295900"/>
          <p14:tracePt t="67725" x="301625" y="5287963"/>
          <p14:tracePt t="67733" x="328613" y="5278438"/>
          <p14:tracePt t="67758" x="420688" y="5268913"/>
          <p14:tracePt t="67766" x="465138" y="5251450"/>
          <p14:tracePt t="67769" x="484188" y="5241925"/>
          <p14:tracePt t="67777" x="501650" y="5232400"/>
          <p14:tracePt t="67781" x="520700" y="5232400"/>
          <p14:tracePt t="67790" x="566738" y="5205413"/>
          <p14:tracePt t="67798" x="584200" y="5195888"/>
          <p14:tracePt t="67802" x="630238" y="5178425"/>
          <p14:tracePt t="67811" x="666750" y="5168900"/>
          <p14:tracePt t="67827" x="712788" y="5141913"/>
          <p14:tracePt t="67845" x="793750" y="5122863"/>
          <p14:tracePt t="67851" x="812800" y="5113338"/>
          <p14:tracePt t="67858" x="831850" y="5113338"/>
          <p14:tracePt t="67866" x="858838" y="5105400"/>
          <p14:tracePt t="67873" x="868363" y="5095875"/>
          <p14:tracePt t="67879" x="885825" y="5086350"/>
          <p14:tracePt t="67889" x="895350" y="5086350"/>
          <p14:tracePt t="67892" x="912813" y="5076825"/>
          <p14:tracePt t="67901" x="931863" y="5049838"/>
          <p14:tracePt t="67907" x="958850" y="5040313"/>
          <p14:tracePt t="67913" x="995363" y="5022850"/>
          <p14:tracePt t="67926" x="1014413" y="5003800"/>
          <p14:tracePt t="67934" x="1050925" y="4995863"/>
          <p14:tracePt t="67941" x="1068388" y="4986338"/>
          <p14:tracePt t="67948" x="1068388" y="4976813"/>
          <p14:tracePt t="67956" x="1087438" y="4959350"/>
          <p14:tracePt t="67963" x="1104900" y="4949825"/>
          <p14:tracePt t="67975" x="1150938" y="4930775"/>
          <p14:tracePt t="68011" x="1196975" y="4894263"/>
          <p14:tracePt t="68028" x="1250950" y="4857750"/>
          <p14:tracePt t="68034" x="1260475" y="4848225"/>
          <p14:tracePt t="68038" x="1277938" y="4848225"/>
          <p14:tracePt t="68043" x="1287463" y="4840288"/>
          <p14:tracePt t="68057" x="1323975" y="4830763"/>
          <p14:tracePt t="68064" x="1333500" y="4821238"/>
          <p14:tracePt t="68072" x="1350963" y="4811713"/>
          <p14:tracePt t="68079" x="1350963" y="4803775"/>
          <p14:tracePt t="68086" x="1370013" y="4803775"/>
          <p14:tracePt t="68102" x="1387475" y="4794250"/>
          <p14:tracePt t="68106" x="1406525" y="4775200"/>
          <p14:tracePt t="68113" x="1416050" y="4767263"/>
          <p14:tracePt t="68123" x="1423988" y="4767263"/>
          <p14:tracePt t="68126" x="1433513" y="4767263"/>
          <p14:tracePt t="68135" x="1443038" y="4757738"/>
          <p14:tracePt t="68148" x="1452563" y="4757738"/>
          <p14:tracePt t="68184" x="1452563" y="4748213"/>
          <p14:tracePt t="68194" x="1460500" y="4738688"/>
          <p14:tracePt t="68218" x="1470025" y="4730750"/>
          <p14:tracePt t="68252" x="1489075" y="4721225"/>
          <p14:tracePt t="68266" x="1497013" y="4721225"/>
          <p14:tracePt t="68273" x="1506538" y="4711700"/>
          <p14:tracePt t="68287" x="1516063" y="4711700"/>
          <p14:tracePt t="68298" x="1516063" y="4702175"/>
          <p14:tracePt t="68308" x="1533525" y="4694238"/>
          <p14:tracePt t="68330" x="1543050" y="4694238"/>
          <p14:tracePt t="68341" x="1552575" y="4694238"/>
          <p14:tracePt t="68350" x="1570038" y="4694238"/>
          <p14:tracePt t="68378" x="1589088" y="4694238"/>
          <p14:tracePt t="68389" x="1589088" y="4711700"/>
          <p14:tracePt t="68401" x="1598613" y="4721225"/>
          <p14:tracePt t="68413" x="1606550" y="4738688"/>
          <p14:tracePt t="68425" x="1616075" y="4757738"/>
          <p14:tracePt t="68437" x="1616075" y="4767263"/>
          <p14:tracePt t="68450" x="1625600" y="4803775"/>
          <p14:tracePt t="68460" x="1635125" y="4821238"/>
          <p14:tracePt t="68470" x="1635125" y="4830763"/>
          <p14:tracePt t="68483" x="1635125" y="4840288"/>
          <p14:tracePt t="68492" x="1644650" y="4867275"/>
          <p14:tracePt t="68506" x="1644650" y="4876800"/>
          <p14:tracePt t="68522" x="1644650" y="4903788"/>
          <p14:tracePt t="68556" x="1644650" y="4913313"/>
          <p14:tracePt t="68570" x="1644650" y="4922838"/>
          <p14:tracePt t="68591" x="1662113" y="4940300"/>
          <p14:tracePt t="68598" x="1662113" y="4959350"/>
          <p14:tracePt t="68604" x="1662113" y="4967288"/>
          <p14:tracePt t="68639" x="1671638" y="4995863"/>
          <p14:tracePt t="68645" x="1671638" y="5013325"/>
          <p14:tracePt t="68653" x="1671638" y="5022850"/>
          <p14:tracePt t="68664" x="1671638" y="5032375"/>
          <p14:tracePt t="68677" x="1681163" y="5059363"/>
          <p14:tracePt t="68691" x="1689100" y="5095875"/>
          <p14:tracePt t="68702" x="1708150" y="5159375"/>
          <p14:tracePt t="68714" x="1717675" y="5222875"/>
          <p14:tracePt t="68726" x="1725613" y="5259388"/>
          <p14:tracePt t="68736" x="1725613" y="5324475"/>
          <p14:tracePt t="68749" x="1725613" y="5360988"/>
          <p14:tracePt t="68763" x="1725613" y="5434013"/>
          <p14:tracePt t="68778" x="1725613" y="5478463"/>
          <p14:tracePt t="68785" x="1725613" y="5524500"/>
          <p14:tracePt t="68792" x="1725613" y="5551488"/>
          <p14:tracePt t="68795" x="1725613" y="5561013"/>
          <p14:tracePt t="68801" x="1717675" y="5588000"/>
          <p14:tracePt t="68817" x="1717675" y="5607050"/>
          <p14:tracePt t="69521" x="1708150" y="5597525"/>
          <p14:tracePt t="69528" x="1698625" y="5580063"/>
          <p14:tracePt t="69532" x="1689100" y="5561013"/>
          <p14:tracePt t="69538" x="1681163" y="5543550"/>
          <p14:tracePt t="69545" x="1681163" y="5514975"/>
          <p14:tracePt t="69552" x="1681163" y="5507038"/>
          <p14:tracePt t="69560" x="1681163" y="5497513"/>
          <p14:tracePt t="69568" x="1681163" y="5487988"/>
          <p14:tracePt t="69571" x="1671638" y="5470525"/>
          <p14:tracePt t="69595" x="1671638" y="5461000"/>
          <p14:tracePt t="69602" x="1671638" y="5451475"/>
          <p14:tracePt t="69610" x="1671638" y="5434013"/>
          <p14:tracePt t="69629" x="1671638" y="5405438"/>
          <p14:tracePt t="69636" x="1671638" y="5387975"/>
          <p14:tracePt t="69640" x="1671638" y="5378450"/>
          <p14:tracePt t="69650" x="1671638" y="5368925"/>
          <p14:tracePt t="69671" x="1671638" y="5341938"/>
          <p14:tracePt t="69684" x="1671638" y="5324475"/>
          <p14:tracePt t="69688" x="1681163" y="5314950"/>
          <p14:tracePt t="69705" x="1681163" y="5287963"/>
          <p14:tracePt t="69713" x="1689100" y="5251450"/>
          <p14:tracePt t="69718" x="1689100" y="5232400"/>
          <p14:tracePt t="69726" x="1698625" y="5232400"/>
          <p14:tracePt t="69730" x="1698625" y="5222875"/>
          <p14:tracePt t="69737" x="1698625" y="5214938"/>
          <p14:tracePt t="69754" x="1698625" y="5205413"/>
          <p14:tracePt t="69788" x="1698625" y="5195888"/>
          <p14:tracePt t="69823" x="1708150" y="5178425"/>
          <p14:tracePt t="69858" x="1725613" y="5122863"/>
          <p14:tracePt t="71338" x="1725613" y="5113338"/>
          <p14:tracePt t="71345" x="1725613" y="5105400"/>
          <p14:tracePt t="71356" x="1725613" y="5095875"/>
          <p14:tracePt t="71369" x="1725613" y="5086350"/>
          <p14:tracePt t="71383" x="1725613" y="5076825"/>
          <p14:tracePt t="71413" x="1725613" y="5068888"/>
          <p14:tracePt t="71483" x="1725613" y="5059363"/>
          <p14:tracePt t="71516" x="1725613" y="5032375"/>
          <p14:tracePt t="71529" x="1725613" y="5022850"/>
          <p14:tracePt t="71548" x="1725613" y="5013325"/>
          <p14:tracePt t="74525" x="1725613" y="5022850"/>
          <p14:tracePt t="74532" x="1717675" y="5049838"/>
          <p14:tracePt t="74538" x="1717675" y="5059363"/>
          <p14:tracePt t="74559" x="1708150" y="5095875"/>
          <p14:tracePt t="74569" x="1708150" y="5132388"/>
          <p14:tracePt t="74577" x="1708150" y="5141913"/>
          <p14:tracePt t="74585" x="1708150" y="5149850"/>
          <p14:tracePt t="74598" x="1708150" y="5168900"/>
          <p14:tracePt t="74609" x="1708150" y="5178425"/>
          <p14:tracePt t="74612" x="1708150" y="5186363"/>
          <p14:tracePt t="74626" x="1708150" y="5205413"/>
          <p14:tracePt t="74647" x="1708150" y="5214938"/>
          <p14:tracePt t="74659" x="1708150" y="5222875"/>
          <p14:tracePt t="74668" x="1708150" y="5232400"/>
          <p14:tracePt t="74690" x="1708150" y="5241925"/>
          <p14:tracePt t="74702" x="1708150" y="5259388"/>
          <p14:tracePt t="74717" x="1708150" y="5268913"/>
          <p14:tracePt t="74775" x="1708150" y="5278438"/>
          <p14:tracePt t="77757" x="1708150" y="5295900"/>
          <p14:tracePt t="77765" x="1708150" y="5314950"/>
          <p14:tracePt t="77774" x="1708150" y="5324475"/>
          <p14:tracePt t="77786" x="1708150" y="5332413"/>
          <p14:tracePt t="77802" x="1708150" y="5341938"/>
          <p14:tracePt t="77821" x="1708150" y="5360988"/>
          <p14:tracePt t="77828" x="1708150" y="5368925"/>
          <p14:tracePt t="77833" x="1708150" y="5378450"/>
          <p14:tracePt t="77864" x="1708150" y="5387975"/>
          <p14:tracePt t="77877" x="1708150" y="5397500"/>
          <p14:tracePt t="77887" x="1708150" y="5405438"/>
          <p14:tracePt t="77895" x="1708150" y="5414963"/>
          <p14:tracePt t="77918" x="1708150" y="5424488"/>
          <p14:tracePt t="77929" x="1708150" y="5434013"/>
          <p14:tracePt t="77957" x="1708150" y="5441950"/>
          <p14:tracePt t="79281" x="1927225" y="5424488"/>
          <p14:tracePt t="79288" x="2000250" y="5424488"/>
          <p14:tracePt t="79296" x="2200275" y="5434013"/>
          <p14:tracePt t="79315" x="2757488" y="5524500"/>
          <p14:tracePt t="79318" x="2840038" y="5551488"/>
          <p14:tracePt t="79328" x="3078163" y="5597525"/>
          <p14:tracePt t="79335" x="3151188" y="5616575"/>
          <p14:tracePt t="79340" x="3397250" y="5616575"/>
          <p14:tracePt t="79348" x="3479800" y="5624513"/>
          <p14:tracePt t="79361" x="3698875" y="5634038"/>
          <p14:tracePt t="79372" x="3771900" y="5634038"/>
          <p14:tracePt t="79376" x="3862388" y="5634038"/>
          <p14:tracePt t="79383" x="3963988" y="5653088"/>
          <p14:tracePt t="79389" x="4090988" y="5653088"/>
          <p14:tracePt t="79398" x="4164013" y="5653088"/>
          <p14:tracePt t="79419" x="4365625" y="5670550"/>
          <p14:tracePt t="79431" x="4611688" y="5707063"/>
          <p14:tracePt t="79437" x="4730750" y="5734050"/>
          <p14:tracePt t="79445" x="4821238" y="5734050"/>
          <p14:tracePt t="79450" x="4949825" y="5734050"/>
          <p14:tracePt t="79459" x="5041900" y="5716588"/>
          <p14:tracePt t="79466" x="5168900" y="5697538"/>
          <p14:tracePt t="79471" x="5232400" y="5689600"/>
          <p14:tracePt t="79479" x="5305425" y="5689600"/>
          <p14:tracePt t="79507" x="5451475" y="5689600"/>
          <p14:tracePt t="79525" x="5735638" y="5689600"/>
          <p14:tracePt t="79534" x="5789613" y="5697538"/>
          <p14:tracePt t="79542" x="5835650" y="5697538"/>
          <p14:tracePt t="79546" x="5891213" y="5697538"/>
          <p14:tracePt t="79554" x="5927725" y="5697538"/>
          <p14:tracePt t="79562" x="5981700" y="5697538"/>
          <p14:tracePt t="79567" x="6018213" y="5697538"/>
          <p14:tracePt t="79575" x="6054725" y="5697538"/>
          <p14:tracePt t="79582" x="6110288" y="5726113"/>
          <p14:tracePt t="79589" x="6173788" y="5726113"/>
          <p14:tracePt t="79596" x="6227763" y="5726113"/>
          <p14:tracePt t="79606" x="6300788" y="5726113"/>
          <p14:tracePt t="79610" x="6392863" y="5726113"/>
          <p14:tracePt t="79616" x="6483350" y="5726113"/>
          <p14:tracePt t="79624" x="6611938" y="5726113"/>
          <p14:tracePt t="79633" x="6667500" y="5726113"/>
          <p14:tracePt t="79636" x="6757988" y="5726113"/>
          <p14:tracePt t="79643" x="6886575" y="5726113"/>
          <p14:tracePt t="79651" x="6950075" y="5726113"/>
          <p14:tracePt t="79656" x="7105650" y="5726113"/>
          <p14:tracePt t="79666" x="7169150" y="5734050"/>
          <p14:tracePt t="79672" x="7334250" y="5734050"/>
          <p14:tracePt t="79677" x="7370763" y="5743575"/>
          <p14:tracePt t="79686" x="7470775" y="5743575"/>
          <p14:tracePt t="79693" x="7543800" y="5743575"/>
          <p14:tracePt t="79699" x="7653338" y="5743575"/>
          <p14:tracePt t="79707" x="7743825" y="5743575"/>
          <p14:tracePt t="79712" x="7908925" y="5726113"/>
          <p14:tracePt t="79735" x="8137525" y="5670550"/>
          <p14:tracePt t="79749" x="8274050" y="5643563"/>
          <p14:tracePt t="79758" x="8420100" y="5634038"/>
          <p14:tracePt t="79762" x="8502650" y="5634038"/>
          <p14:tracePt t="80251" x="8512175" y="5634038"/>
          <p14:tracePt t="80260" x="8529638" y="5634038"/>
          <p14:tracePt t="80265" x="8548688" y="5634038"/>
          <p14:tracePt t="80279" x="8602663" y="5634038"/>
          <p14:tracePt t="80284" x="8629650" y="5634038"/>
          <p14:tracePt t="80292" x="8648700" y="5643563"/>
          <p14:tracePt t="80299" x="8702675" y="5643563"/>
          <p14:tracePt t="80307" x="8731250" y="5653088"/>
          <p14:tracePt t="80311" x="8748713" y="5653088"/>
          <p14:tracePt t="80327" x="8831263" y="5661025"/>
          <p14:tracePt t="80346" x="8904288" y="5689600"/>
          <p14:tracePt t="80355" x="8950325" y="5689600"/>
          <p14:tracePt t="80362" x="8986838" y="5697538"/>
          <p14:tracePt t="80366" x="9013825" y="5697538"/>
          <p14:tracePt t="80372" x="9032875" y="5697538"/>
          <p14:tracePt t="80381" x="9040813" y="5697538"/>
          <p14:tracePt t="80403" x="9096375" y="5697538"/>
          <p14:tracePt t="80412" x="9113838" y="5697538"/>
          <p14:tracePt t="80416" x="9132888" y="5697538"/>
          <p14:tracePt t="80421" x="9142413" y="5697538"/>
          <p14:tracePt t="80427" x="9150350" y="5697538"/>
          <p14:tracePt t="80434" x="9169400" y="5697538"/>
          <p14:tracePt t="80443" x="9186863" y="5697538"/>
          <p14:tracePt t="80462" x="9205913" y="5697538"/>
          <p14:tracePt t="80472" x="9223375" y="5697538"/>
          <p14:tracePt t="80479" x="9242425" y="5697538"/>
          <p14:tracePt t="80489" x="9269413" y="5697538"/>
          <p14:tracePt t="80505" x="9278938" y="5697538"/>
          <p14:tracePt t="80529" x="9296400" y="5697538"/>
          <p14:tracePt t="80536" x="9305925" y="5697538"/>
          <p14:tracePt t="80542" x="9315450" y="5697538"/>
          <p14:tracePt t="80557" x="9361488" y="5689600"/>
          <p14:tracePt t="80574" x="9398000" y="5680075"/>
          <p14:tracePt t="80581" x="9424988" y="5680075"/>
          <p14:tracePt t="80606" x="9451975" y="5680075"/>
          <p14:tracePt t="80630" x="9461500" y="5680075"/>
          <p14:tracePt t="80642" x="9478963" y="5680075"/>
          <p14:tracePt t="80655" x="9498013" y="5680075"/>
          <p14:tracePt t="80664" x="9525000" y="5680075"/>
          <p14:tracePt t="80673" x="9525000" y="5670550"/>
          <p14:tracePt t="80676" x="9544050" y="5670550"/>
          <p14:tracePt t="80684" x="9551988" y="5670550"/>
          <p14:tracePt t="80693" x="9561513" y="5670550"/>
          <p14:tracePt t="80697" x="9571038" y="5661025"/>
          <p14:tracePt t="80704" x="9580563" y="5661025"/>
          <p14:tracePt t="80713" x="9588500" y="5653088"/>
          <p14:tracePt t="80726" x="9607550" y="5653088"/>
          <p14:tracePt t="80730" x="9617075" y="5653088"/>
          <p14:tracePt t="80739" x="9625013" y="5643563"/>
          <p14:tracePt t="80749" x="9634538" y="5643563"/>
          <p14:tracePt t="80751" x="9644063" y="5643563"/>
          <p14:tracePt t="80761" x="9653588" y="5643563"/>
          <p14:tracePt t="80766" x="9661525" y="5643563"/>
          <p14:tracePt t="80772" x="9680575" y="5643563"/>
          <p14:tracePt t="80780" x="9698038" y="5643563"/>
          <p14:tracePt t="80787" x="9707563" y="5643563"/>
          <p14:tracePt t="80796" x="9726613" y="5643563"/>
          <p14:tracePt t="80799" x="9744075" y="5643563"/>
          <p14:tracePt t="80813" x="9772650" y="5634038"/>
          <p14:tracePt t="80821" x="9780588" y="5634038"/>
          <p14:tracePt t="80831" x="9799638" y="5634038"/>
          <p14:tracePt t="80855" x="9826625" y="5624513"/>
          <p14:tracePt t="80865" x="9836150" y="5624513"/>
          <p14:tracePt t="80880" x="9853613" y="5624513"/>
          <p14:tracePt t="80899" x="9872663" y="5624513"/>
          <p14:tracePt t="80906" x="9882188" y="5624513"/>
          <p14:tracePt t="80912" x="9890125" y="5616575"/>
          <p14:tracePt t="80924" x="9899650" y="5616575"/>
          <p14:tracePt t="80936" x="9926638" y="5616575"/>
          <p14:tracePt t="80945" x="9945688" y="5616575"/>
          <p14:tracePt t="80974" x="9972675" y="5607050"/>
          <p14:tracePt t="80986" x="9982200" y="5607050"/>
          <p14:tracePt t="80993" x="9991725" y="5607050"/>
          <p14:tracePt t="81003" x="9999663" y="5607050"/>
          <p14:tracePt t="81015" x="10009188" y="5607050"/>
          <p14:tracePt t="81027" x="10036175" y="5597525"/>
          <p14:tracePt t="81037" x="10045700" y="5597525"/>
          <p14:tracePt t="81047" x="10055225" y="5597525"/>
          <p14:tracePt t="81060" x="10072688" y="5588000"/>
          <p14:tracePt t="81071" x="10101263" y="5588000"/>
          <p14:tracePt t="81083" x="10109200" y="5588000"/>
          <p14:tracePt t="81097" x="10118725" y="5588000"/>
          <p14:tracePt t="81128" x="10128250" y="5588000"/>
          <p14:tracePt t="81158" x="10137775" y="5588000"/>
          <p14:tracePt t="86195" x="10082213" y="5588000"/>
          <p14:tracePt t="86208" x="9955213" y="5616575"/>
          <p14:tracePt t="86218" x="9872663" y="5616575"/>
          <p14:tracePt t="86232" x="9734550" y="5634038"/>
          <p14:tracePt t="86241" x="9551988" y="5653088"/>
          <p14:tracePt t="86247" x="9405938" y="5661025"/>
          <p14:tracePt t="86252" x="9305925" y="5661025"/>
          <p14:tracePt t="86274" x="9050338" y="5661025"/>
          <p14:tracePt t="86281" x="8831263" y="5661025"/>
          <p14:tracePt t="86287" x="8612188" y="5661025"/>
          <p14:tracePt t="86296" x="8466138" y="5661025"/>
          <p14:tracePt t="86300" x="8320088" y="5661025"/>
          <p14:tracePt t="86309" x="8228013" y="5661025"/>
          <p14:tracePt t="86325" x="7972425" y="5661025"/>
          <p14:tracePt t="86345" x="7415213" y="5661025"/>
          <p14:tracePt t="86352" x="7305675" y="5661025"/>
          <p14:tracePt t="86363" x="7159625" y="5661025"/>
          <p14:tracePt t="86375" x="6748463" y="5716588"/>
          <p14:tracePt t="86379" x="6565900" y="5716588"/>
          <p14:tracePt t="86382" x="6456363" y="5716588"/>
          <p14:tracePt t="86391" x="6310313" y="5716588"/>
          <p14:tracePt t="86399" x="6127750" y="5716588"/>
          <p14:tracePt t="86404" x="5908675" y="5716588"/>
          <p14:tracePt t="86415" x="5699125" y="5689600"/>
          <p14:tracePt t="86433" x="5324475" y="5653088"/>
          <p14:tracePt t="86445" x="4594225" y="5616575"/>
          <p14:tracePt t="86449" x="4411663" y="5616575"/>
          <p14:tracePt t="86452" x="4100513" y="5580063"/>
          <p14:tracePt t="86462" x="3817938" y="5543550"/>
          <p14:tracePt t="86466" x="3479800" y="5543550"/>
          <p14:tracePt t="86474" x="3424238" y="5524500"/>
          <p14:tracePt t="86490" x="2803525" y="5451475"/>
          <p14:tracePt t="86513" x="2027238" y="5360988"/>
          <p14:tracePt t="86525" x="1543050" y="5341938"/>
          <p14:tracePt t="86536" x="1350963" y="5341938"/>
          <p14:tracePt t="86539" x="1306513" y="5341938"/>
          <p14:tracePt t="86542" x="895350" y="5324475"/>
          <p14:tracePt t="86549" x="693738" y="5305425"/>
          <p14:tracePt t="86557" x="447675" y="5305425"/>
          <p14:tracePt t="86562" x="365125" y="5305425"/>
          <p14:tracePt t="86571" x="55563" y="52689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7">
            <a:extLst>
              <a:ext uri="{FF2B5EF4-FFF2-40B4-BE49-F238E27FC236}">
                <a16:creationId xmlns:a16="http://schemas.microsoft.com/office/drawing/2014/main" id="{909CFAE7-DE2A-49B6-B228-1131A628BE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D27463-E310-4515-A696-858DDEC99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30"/>
    </mc:Choice>
    <mc:Fallback xmlns="">
      <p:transition spd="slow" advTm="113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467" x="128588" y="712788"/>
          <p14:tracePt t="11472" x="119063" y="766763"/>
          <p14:tracePt t="11479" x="100013" y="812800"/>
          <p14:tracePt t="11489" x="100013" y="866775"/>
          <p14:tracePt t="11493" x="100013" y="912813"/>
          <p14:tracePt t="11500" x="100013" y="939800"/>
          <p14:tracePt t="11506" x="100013" y="958850"/>
          <p14:tracePt t="11516" x="100013" y="976313"/>
          <p14:tracePt t="11524" x="100013" y="1004888"/>
          <p14:tracePt t="11526" x="100013" y="1022350"/>
          <p14:tracePt t="11544" x="100013" y="1058863"/>
          <p14:tracePt t="11555" x="100013" y="1087438"/>
          <p14:tracePt t="11562" x="109538" y="1104900"/>
          <p14:tracePt t="11569" x="119063" y="1123950"/>
          <p14:tracePt t="11575" x="128588" y="1160463"/>
          <p14:tracePt t="11585" x="146050" y="1196975"/>
          <p14:tracePt t="11592" x="155575" y="1233488"/>
          <p14:tracePt t="11594" x="173038" y="1260475"/>
          <p14:tracePt t="11602" x="182563" y="1306513"/>
          <p14:tracePt t="11611" x="201613" y="1333500"/>
          <p14:tracePt t="11615" x="228600" y="1360488"/>
          <p14:tracePt t="11624" x="238125" y="1406525"/>
          <p14:tracePt t="11631" x="246063" y="1423988"/>
          <p14:tracePt t="11638" x="255588" y="1443038"/>
          <p14:tracePt t="11648" x="265113" y="1460500"/>
          <p14:tracePt t="11652" x="274638" y="1479550"/>
          <p14:tracePt t="11657" x="282575" y="1497013"/>
          <p14:tracePt t="11665" x="292100" y="1506538"/>
          <p14:tracePt t="11673" x="292100" y="1516063"/>
          <p14:tracePt t="11678" x="301625" y="1525588"/>
          <p14:tracePt t="11686" x="311150" y="1533525"/>
          <p14:tracePt t="11694" x="319088" y="1533525"/>
          <p14:tracePt t="11698" x="328613" y="1543050"/>
          <p14:tracePt t="11706" x="347663" y="1552575"/>
          <p14:tracePt t="11715" x="365125" y="1562100"/>
          <p14:tracePt t="11724" x="384175" y="1598613"/>
          <p14:tracePt t="11729" x="420688" y="1606550"/>
          <p14:tracePt t="11734" x="438150" y="1616075"/>
          <p14:tracePt t="11740" x="457200" y="1625600"/>
          <p14:tracePt t="11748" x="465138" y="1635125"/>
          <p14:tracePt t="11754" x="465138" y="1643063"/>
          <p14:tracePt t="11760" x="474663" y="1643063"/>
          <p14:tracePt t="11772" x="493713" y="1643063"/>
          <p14:tracePt t="11782" x="501650" y="1652588"/>
          <p14:tracePt t="11798" x="511175" y="1652588"/>
          <p14:tracePt t="11806" x="520700" y="1671638"/>
          <p14:tracePt t="11824" x="530225" y="1671638"/>
          <p14:tracePt t="11837" x="538163" y="1679575"/>
          <p14:tracePt t="11866" x="538163" y="1689100"/>
          <p14:tracePt t="11873" x="547688" y="1698625"/>
          <p14:tracePt t="11879" x="557213" y="1698625"/>
          <p14:tracePt t="11894" x="584200" y="1716088"/>
          <p14:tracePt t="11898" x="593725" y="1716088"/>
          <p14:tracePt t="11904" x="593725" y="1725613"/>
          <p14:tracePt t="11913" x="603250" y="1735138"/>
          <p14:tracePt t="11936" x="603250" y="1752600"/>
          <p14:tracePt t="11950" x="603250" y="1762125"/>
          <p14:tracePt t="11969" x="611188" y="1762125"/>
          <p14:tracePt t="11984" x="611188" y="1771650"/>
          <p14:tracePt t="11998" x="620713" y="1771650"/>
          <p14:tracePt t="12005" x="620713" y="1781175"/>
          <p14:tracePt t="12011" x="639763" y="1781175"/>
          <p14:tracePt t="12023" x="657225" y="1808163"/>
          <p14:tracePt t="12042" x="693738" y="1881188"/>
          <p14:tracePt t="12047" x="693738" y="1890713"/>
          <p14:tracePt t="12058" x="693738" y="1898650"/>
          <p14:tracePt t="15810" x="693738" y="1927225"/>
          <p14:tracePt t="15820" x="684213" y="1944688"/>
          <p14:tracePt t="15825" x="676275" y="1973263"/>
          <p14:tracePt t="15833" x="666750" y="1990725"/>
          <p14:tracePt t="15836" x="666750" y="2009775"/>
          <p14:tracePt t="15843" x="666750" y="2027238"/>
          <p14:tracePt t="15851" x="666750" y="2036763"/>
          <p14:tracePt t="15857" x="666750" y="2054225"/>
          <p14:tracePt t="15865" x="666750" y="2063750"/>
          <p14:tracePt t="15872" x="666750" y="2090738"/>
          <p14:tracePt t="15881" x="666750" y="2109788"/>
          <p14:tracePt t="15884" x="666750" y="2127250"/>
          <p14:tracePt t="15894" x="666750" y="2155825"/>
          <p14:tracePt t="15899" x="666750" y="2182813"/>
          <p14:tracePt t="15904" x="666750" y="2192338"/>
          <p14:tracePt t="15913" x="666750" y="2209800"/>
          <p14:tracePt t="15920" x="666750" y="2219325"/>
          <p14:tracePt t="15928" x="666750" y="2246313"/>
          <p14:tracePt t="15942" x="666750" y="2255838"/>
          <p14:tracePt t="15948" x="666750" y="2273300"/>
          <p14:tracePt t="15955" x="666750" y="2282825"/>
          <p14:tracePt t="15961" x="666750" y="2292350"/>
          <p14:tracePt t="15970" x="666750" y="2301875"/>
          <p14:tracePt t="16003" x="666750" y="2309813"/>
          <p14:tracePt t="16009" x="676275" y="2309813"/>
          <p14:tracePt t="16036" x="676275" y="2319338"/>
          <p14:tracePt t="16046" x="684213" y="2328863"/>
          <p14:tracePt t="16053" x="693738" y="2328863"/>
          <p14:tracePt t="16060" x="693738" y="2338388"/>
          <p14:tracePt t="16077" x="703263" y="2355850"/>
          <p14:tracePt t="16088" x="712788" y="2355850"/>
          <p14:tracePt t="16104" x="712788" y="2365375"/>
          <p14:tracePt t="16118" x="720725" y="2365375"/>
          <p14:tracePt t="16148" x="730250" y="2365375"/>
          <p14:tracePt t="16162" x="739775" y="2365375"/>
          <p14:tracePt t="16172" x="739775" y="2374900"/>
          <p14:tracePt t="16181" x="749300" y="2374900"/>
          <p14:tracePt t="16210" x="776288" y="2374900"/>
          <p14:tracePt t="16228" x="785813" y="2374900"/>
          <p14:tracePt t="16285" x="793750" y="2374900"/>
          <p14:tracePt t="39589" x="785813" y="2520950"/>
          <p14:tracePt t="39597" x="776288" y="2547938"/>
          <p14:tracePt t="39604" x="776288" y="2647950"/>
          <p14:tracePt t="39612" x="776288" y="2674938"/>
          <p14:tracePt t="39621" x="776288" y="2747963"/>
          <p14:tracePt t="39628" x="776288" y="2767013"/>
          <p14:tracePt t="39636" x="776288" y="2784475"/>
          <p14:tracePt t="39644" x="776288" y="2794000"/>
          <p14:tracePt t="39648" x="776288" y="2813050"/>
          <p14:tracePt t="39656" x="776288" y="2820988"/>
          <p14:tracePt t="39665" x="785813" y="2820988"/>
          <p14:tracePt t="39668" x="793750" y="2830513"/>
          <p14:tracePt t="39695" x="812800" y="2830513"/>
          <p14:tracePt t="39711" x="831850" y="2840038"/>
          <p14:tracePt t="39721" x="839788" y="2840038"/>
          <p14:tracePt t="39731" x="868363" y="2840038"/>
          <p14:tracePt t="39739" x="876300" y="2849563"/>
          <p14:tracePt t="39744" x="895350" y="2849563"/>
          <p14:tracePt t="39756" x="895350" y="2857500"/>
          <p14:tracePt t="39771" x="931863" y="2867025"/>
          <p14:tracePt t="39786" x="968375" y="2876550"/>
          <p14:tracePt t="39794" x="995363" y="2886075"/>
          <p14:tracePt t="39803" x="1014413" y="2886075"/>
          <p14:tracePt t="39815" x="1058863" y="2903538"/>
          <p14:tracePt t="39824" x="1077913" y="2903538"/>
          <p14:tracePt t="39836" x="1177925" y="2903538"/>
          <p14:tracePt t="39847" x="1204913" y="2894013"/>
          <p14:tracePt t="39860" x="1314450" y="2886075"/>
          <p14:tracePt t="39875" x="1406525" y="2867025"/>
          <p14:tracePt t="39884" x="1470025" y="2867025"/>
          <p14:tracePt t="39894" x="1506538" y="2867025"/>
          <p14:tracePt t="39908" x="1533525" y="2867025"/>
          <p14:tracePt t="39922" x="1570038" y="2867025"/>
          <p14:tracePt t="39928" x="1589088" y="2867025"/>
          <p14:tracePt t="40421" x="1606550" y="2867025"/>
          <p14:tracePt t="40438" x="1652588" y="2867025"/>
          <p14:tracePt t="40455" x="1744663" y="2849563"/>
          <p14:tracePt t="40478" x="1881188" y="2849563"/>
          <p14:tracePt t="40498" x="2017713" y="2849563"/>
          <p14:tracePt t="40517" x="2082800" y="2849563"/>
          <p14:tracePt t="40535" x="2127250" y="2849563"/>
          <p14:tracePt t="40552" x="2173288" y="2849563"/>
          <p14:tracePt t="40568" x="2219325" y="2840038"/>
          <p14:tracePt t="40577" x="2265363" y="2830513"/>
          <p14:tracePt t="40586" x="2338388" y="2813050"/>
          <p14:tracePt t="40596" x="2355850" y="2813050"/>
          <p14:tracePt t="40607" x="2411413" y="2803525"/>
          <p14:tracePt t="40616" x="2419350" y="2803525"/>
          <p14:tracePt t="40622" x="2438400" y="2803525"/>
          <p14:tracePt t="40629" x="2447925" y="2803525"/>
          <p14:tracePt t="40637" x="2465388" y="2803525"/>
          <p14:tracePt t="40648" x="2474913" y="2803525"/>
          <p14:tracePt t="40662" x="2501900" y="2803525"/>
          <p14:tracePt t="40671" x="2538413" y="2784475"/>
          <p14:tracePt t="40679" x="2547938" y="2784475"/>
          <p14:tracePt t="40692" x="2593975" y="2784475"/>
          <p14:tracePt t="40706" x="2630488" y="2784475"/>
          <p14:tracePt t="40717" x="2676525" y="2794000"/>
          <p14:tracePt t="40730" x="2703513" y="2803525"/>
          <p14:tracePt t="40743" x="2740025" y="2813050"/>
          <p14:tracePt t="40754" x="2786063" y="2820988"/>
          <p14:tracePt t="40767" x="2822575" y="2820988"/>
          <p14:tracePt t="40782" x="2867025" y="2820988"/>
          <p14:tracePt t="40796" x="2895600" y="2820988"/>
          <p14:tracePt t="40806" x="2922588" y="2820988"/>
          <p14:tracePt t="40826" x="2949575" y="2820988"/>
          <p14:tracePt t="40843" x="3005138" y="2840038"/>
          <p14:tracePt t="40854" x="3022600" y="2840038"/>
          <p14:tracePt t="40870" x="3049588" y="2849563"/>
          <p14:tracePt t="40882" x="3068638" y="2849563"/>
          <p14:tracePt t="40931" x="3078163" y="2849563"/>
          <p14:tracePt t="41642" x="3041650" y="2849563"/>
          <p14:tracePt t="41657" x="2940050" y="2849563"/>
          <p14:tracePt t="41669" x="2840038" y="2849563"/>
          <p14:tracePt t="41674" x="2813050" y="2849563"/>
          <p14:tracePt t="41679" x="2786063" y="2849563"/>
          <p14:tracePt t="41688" x="2713038" y="2849563"/>
          <p14:tracePt t="41695" x="2684463" y="2849563"/>
          <p14:tracePt t="41699" x="2611438" y="2830513"/>
          <p14:tracePt t="41708" x="2557463" y="2820988"/>
          <p14:tracePt t="41715" x="2474913" y="2813050"/>
          <p14:tracePt t="41723" x="2419350" y="2794000"/>
          <p14:tracePt t="41729" x="2319338" y="2784475"/>
          <p14:tracePt t="41738" x="2246313" y="2767013"/>
          <p14:tracePt t="41743" x="2192338" y="2757488"/>
          <p14:tracePt t="41750" x="2146300" y="2740025"/>
          <p14:tracePt t="41756" x="2063750" y="2711450"/>
          <p14:tracePt t="41762" x="1990725" y="2711450"/>
          <p14:tracePt t="41771" x="1963738" y="2711450"/>
          <p14:tracePt t="41776" x="1890713" y="2693988"/>
          <p14:tracePt t="41784" x="1863725" y="2693988"/>
          <p14:tracePt t="41791" x="1790700" y="2693988"/>
          <p14:tracePt t="41797" x="1762125" y="2684463"/>
          <p14:tracePt t="41809" x="1708150" y="2684463"/>
          <p14:tracePt t="41810" x="1662113" y="2684463"/>
          <p14:tracePt t="41819" x="1635125" y="2674938"/>
          <p14:tracePt t="41825" x="1606550" y="2667000"/>
          <p14:tracePt t="41831" x="1562100" y="2657475"/>
          <p14:tracePt t="41840" x="1533525" y="2647950"/>
          <p14:tracePt t="41848" x="1497013" y="2630488"/>
          <p14:tracePt t="41873" x="1423988" y="2601913"/>
          <p14:tracePt t="41882" x="1379538" y="2593975"/>
          <p14:tracePt t="41895" x="1350963" y="2593975"/>
          <p14:tracePt t="41908" x="1296988" y="2584450"/>
          <p14:tracePt t="41913" x="1277938" y="2584450"/>
          <p14:tracePt t="41922" x="1260475" y="2584450"/>
          <p14:tracePt t="41928" x="1241425" y="2574925"/>
          <p14:tracePt t="41935" x="1223963" y="2574925"/>
          <p14:tracePt t="41944" x="1204913" y="2574925"/>
          <p14:tracePt t="41949" x="1187450" y="2574925"/>
          <p14:tracePt t="41956" x="1177925" y="2574925"/>
          <p14:tracePt t="41962" x="1168400" y="2574925"/>
          <p14:tracePt t="41984" x="1141413" y="2574925"/>
          <p14:tracePt t="41992" x="1123950" y="2574925"/>
          <p14:tracePt t="41998" x="1114425" y="2574925"/>
          <p14:tracePt t="42014" x="1087438" y="2574925"/>
          <p14:tracePt t="42025" x="1068388" y="2574925"/>
          <p14:tracePt t="42033" x="1031875" y="2584450"/>
          <p14:tracePt t="42045" x="1014413" y="2593975"/>
          <p14:tracePt t="42054" x="1004888" y="2593975"/>
          <p14:tracePt t="42059" x="977900" y="2601913"/>
          <p14:tracePt t="42064" x="949325" y="2611438"/>
          <p14:tracePt t="42072" x="941388" y="2611438"/>
          <p14:tracePt t="42082" x="931863" y="2611438"/>
          <p14:tracePt t="42086" x="922338" y="2611438"/>
          <p14:tracePt t="42095" x="912813" y="2630488"/>
          <p14:tracePt t="42110" x="895350" y="2630488"/>
          <p14:tracePt t="42129" x="885825" y="2630488"/>
          <p14:tracePt t="42144" x="868363" y="2638425"/>
          <p14:tracePt t="42159" x="858838" y="2647950"/>
          <p14:tracePt t="42172" x="849313" y="2657475"/>
          <p14:tracePt t="42177" x="839788" y="2657475"/>
          <p14:tracePt t="42186" x="839788" y="2667000"/>
          <p14:tracePt t="42209" x="831850" y="2667000"/>
          <p14:tracePt t="42234" x="831850" y="2674938"/>
          <p14:tracePt t="42257" x="831850" y="2684463"/>
          <p14:tracePt t="42275" x="831850" y="2693988"/>
          <p14:tracePt t="42297" x="831850" y="2711450"/>
          <p14:tracePt t="42317" x="822325" y="2720975"/>
          <p14:tracePt t="42344" x="822325" y="2730500"/>
          <p14:tracePt t="42354" x="812800" y="2730500"/>
          <p14:tracePt t="47260" x="803275" y="2747963"/>
          <p14:tracePt t="47274" x="793750" y="2803525"/>
          <p14:tracePt t="47288" x="785813" y="2857500"/>
          <p14:tracePt t="47301" x="776288" y="2894013"/>
          <p14:tracePt t="47314" x="776288" y="2930525"/>
          <p14:tracePt t="47322" x="766763" y="2940050"/>
          <p14:tracePt t="47326" x="766763" y="2949575"/>
          <p14:tracePt t="47332" x="766763" y="2959100"/>
          <p14:tracePt t="47340" x="766763" y="2968625"/>
          <p14:tracePt t="47364" x="766763" y="3005138"/>
          <p14:tracePt t="47376" x="766763" y="3032125"/>
          <p14:tracePt t="47384" x="766763" y="3041650"/>
          <p14:tracePt t="47389" x="766763" y="3059113"/>
          <p14:tracePt t="47401" x="766763" y="3068638"/>
          <p14:tracePt t="47409" x="766763" y="3086100"/>
          <p14:tracePt t="47416" x="766763" y="3095625"/>
          <p14:tracePt t="47422" x="766763" y="3105150"/>
          <p14:tracePt t="47429" x="766763" y="3114675"/>
          <p14:tracePt t="47466" x="766763" y="3122613"/>
          <p14:tracePt t="47501" x="766763" y="3132138"/>
          <p14:tracePt t="47536" x="766763" y="3141663"/>
          <p14:tracePt t="47563" x="766763" y="3151188"/>
          <p14:tracePt t="52480" x="730250" y="3214688"/>
          <p14:tracePt t="52493" x="712788" y="3351213"/>
          <p14:tracePt t="52507" x="693738" y="3451225"/>
          <p14:tracePt t="52518" x="676275" y="3552825"/>
          <p14:tracePt t="52522" x="676275" y="3589338"/>
          <p14:tracePt t="52532" x="657225" y="3625850"/>
          <p14:tracePt t="52540" x="657225" y="3643313"/>
          <p14:tracePt t="52545" x="657225" y="3662363"/>
          <p14:tracePt t="52553" x="657225" y="3679825"/>
          <p14:tracePt t="52560" x="657225" y="3689350"/>
          <p14:tracePt t="52566" x="657225" y="3725863"/>
          <p14:tracePt t="52573" x="657225" y="3735388"/>
          <p14:tracePt t="52596" x="657225" y="3779838"/>
          <p14:tracePt t="52606" x="657225" y="3881438"/>
          <p14:tracePt t="52614" x="666750" y="3908425"/>
          <p14:tracePt t="52622" x="666750" y="3935413"/>
          <p14:tracePt t="52626" x="666750" y="3954463"/>
          <p14:tracePt t="52635" x="666750" y="3971925"/>
          <p14:tracePt t="52642" x="676275" y="4000500"/>
          <p14:tracePt t="52652" x="676275" y="4008438"/>
          <p14:tracePt t="52653" x="676275" y="4017963"/>
          <p14:tracePt t="52663" x="676275" y="4027488"/>
          <p14:tracePt t="52670" x="676275" y="4037013"/>
          <p14:tracePt t="52675" x="676275" y="4044950"/>
          <p14:tracePt t="52733" x="676275" y="4054475"/>
          <p14:tracePt t="52761" x="676275" y="4064000"/>
          <p14:tracePt t="52783" x="684213" y="4090988"/>
          <p14:tracePt t="52797" x="693738" y="4100513"/>
          <p14:tracePt t="52806" x="693738" y="4110038"/>
          <p14:tracePt t="52842" x="703263" y="4110038"/>
          <p14:tracePt t="52857" x="703263" y="4117975"/>
          <p14:tracePt t="52955" x="712788" y="4117975"/>
          <p14:tracePt t="52987" x="712788" y="4110038"/>
          <p14:tracePt t="53003" x="712788" y="4100513"/>
          <p14:tracePt t="53027" x="712788" y="4090988"/>
          <p14:tracePt t="53053" x="712788" y="4073525"/>
          <p14:tracePt t="53090" x="712788" y="4064000"/>
          <p14:tracePt t="53126" x="712788" y="4054475"/>
          <p14:tracePt t="74136" x="712788" y="4064000"/>
          <p14:tracePt t="74143" x="703263" y="4081463"/>
          <p14:tracePt t="74157" x="693738" y="4146550"/>
          <p14:tracePt t="74173" x="693738" y="4173538"/>
          <p14:tracePt t="74182" x="684213" y="4183063"/>
          <p14:tracePt t="74188" x="684213" y="4191000"/>
          <p14:tracePt t="74195" x="684213" y="4200525"/>
          <p14:tracePt t="74203" x="684213" y="4210050"/>
          <p14:tracePt t="74208" x="684213" y="4227513"/>
          <p14:tracePt t="74217" x="684213" y="4237038"/>
          <p14:tracePt t="74233" x="676275" y="4237038"/>
          <p14:tracePt t="74240" x="676275" y="4246563"/>
          <p14:tracePt t="74246" x="676275" y="4256088"/>
          <p14:tracePt t="74263" x="676275" y="4273550"/>
          <p14:tracePt t="74266" x="666750" y="4283075"/>
          <p14:tracePt t="74277" x="657225" y="4300538"/>
          <p14:tracePt t="74287" x="657225" y="4310063"/>
          <p14:tracePt t="74290" x="657225" y="4337050"/>
          <p14:tracePt t="74298" x="657225" y="4346575"/>
          <p14:tracePt t="74305" x="657225" y="4356100"/>
          <p14:tracePt t="74311" x="639763" y="4365625"/>
          <p14:tracePt t="74319" x="639763" y="4373563"/>
          <p14:tracePt t="74325" x="639763" y="4383088"/>
          <p14:tracePt t="74372" x="639763" y="4410075"/>
          <p14:tracePt t="74383" x="639763" y="4429125"/>
          <p14:tracePt t="74405" x="639763" y="4438650"/>
          <p14:tracePt t="74427" x="639763" y="4446588"/>
          <p14:tracePt t="74447" x="639763" y="4465638"/>
          <p14:tracePt t="74480" x="630238" y="4483100"/>
          <p14:tracePt t="74502" x="630238" y="4492625"/>
          <p14:tracePt t="74518" x="630238" y="4511675"/>
          <p14:tracePt t="74541" x="630238" y="4529138"/>
          <p14:tracePt t="74563" x="630238" y="4538663"/>
          <p14:tracePt t="74578" x="630238" y="4556125"/>
          <p14:tracePt t="74590" x="630238" y="4565650"/>
          <p14:tracePt t="74608" x="630238" y="4592638"/>
          <p14:tracePt t="74621" x="630238" y="4621213"/>
          <p14:tracePt t="74635" x="630238" y="4648200"/>
          <p14:tracePt t="74650" x="630238" y="4665663"/>
          <p14:tracePt t="74664" x="630238" y="4694238"/>
          <p14:tracePt t="74698" x="630238" y="4702175"/>
          <p14:tracePt t="74763" x="647700" y="4721225"/>
          <p14:tracePt t="74806" x="657225" y="4730750"/>
          <p14:tracePt t="79196" x="657225" y="4757738"/>
          <p14:tracePt t="79204" x="666750" y="4784725"/>
          <p14:tracePt t="79216" x="684213" y="4848225"/>
          <p14:tracePt t="79236" x="693738" y="4884738"/>
          <p14:tracePt t="79244" x="703263" y="4930775"/>
          <p14:tracePt t="79247" x="712788" y="4949825"/>
          <p14:tracePt t="79258" x="712788" y="4959350"/>
          <p14:tracePt t="79284" x="720725" y="5013325"/>
          <p14:tracePt t="79288" x="730250" y="5040313"/>
          <p14:tracePt t="79296" x="730250" y="5049838"/>
          <p14:tracePt t="79305" x="739775" y="5076825"/>
          <p14:tracePt t="79310" x="757238" y="5113338"/>
          <p14:tracePt t="79317" x="766763" y="5132388"/>
          <p14:tracePt t="79326" x="776288" y="5149850"/>
          <p14:tracePt t="79330" x="785813" y="5178425"/>
          <p14:tracePt t="79338" x="785813" y="5195888"/>
          <p14:tracePt t="79356" x="803275" y="5232400"/>
          <p14:tracePt t="79373" x="822325" y="5259388"/>
          <p14:tracePt t="79399" x="831850" y="5268913"/>
          <p14:tracePt t="79413" x="849313" y="5295900"/>
          <p14:tracePt t="79419" x="849313" y="5305425"/>
          <p14:tracePt t="79443" x="868363" y="5324475"/>
          <p14:tracePt t="79448" x="876300" y="5324475"/>
          <p14:tracePt t="79455" x="885825" y="5332413"/>
          <p14:tracePt t="79465" x="895350" y="5341938"/>
          <p14:tracePt t="79469" x="904875" y="5351463"/>
          <p14:tracePt t="79475" x="912813" y="5368925"/>
          <p14:tracePt t="79485" x="912813" y="5378450"/>
          <p14:tracePt t="79503" x="941388" y="5397500"/>
          <p14:tracePt t="79522" x="968375" y="5405438"/>
          <p14:tracePt t="79536" x="995363" y="5414963"/>
          <p14:tracePt t="79550" x="1014413" y="5424488"/>
          <p14:tracePt t="79559" x="1041400" y="5424488"/>
          <p14:tracePt t="79583" x="1058863" y="5424488"/>
          <p14:tracePt t="79597" x="1077913" y="5424488"/>
          <p14:tracePt t="79610" x="1087438" y="5424488"/>
          <p14:tracePt t="79617" x="1104900" y="5424488"/>
          <p14:tracePt t="79637" x="1131888" y="5424488"/>
          <p14:tracePt t="79648" x="1150938" y="5434013"/>
          <p14:tracePt t="79663" x="1187450" y="5434013"/>
          <p14:tracePt t="79677" x="1204913" y="5441950"/>
          <p14:tracePt t="79694" x="1214438" y="5441950"/>
          <p14:tracePt t="79707" x="1233488" y="5441950"/>
          <p14:tracePt t="79718" x="1260475" y="5441950"/>
          <p14:tracePt t="79740" x="1287463" y="5441950"/>
          <p14:tracePt t="79751" x="1287463" y="5434013"/>
          <p14:tracePt t="79764" x="1314450" y="5424488"/>
          <p14:tracePt t="79781" x="1343025" y="5424488"/>
          <p14:tracePt t="79798" x="1350963" y="5424488"/>
          <p14:tracePt t="79810" x="1370013" y="5424488"/>
          <p14:tracePt t="79824" x="1379538" y="5424488"/>
          <p14:tracePt t="79835" x="1387475" y="5424488"/>
          <p14:tracePt t="79847" x="1397000" y="5424488"/>
          <p14:tracePt t="79860" x="1406525" y="5414963"/>
          <p14:tracePt t="79871" x="1416050" y="5414963"/>
          <p14:tracePt t="79892" x="1423988" y="5414963"/>
          <p14:tracePt t="79920" x="1433513" y="5414963"/>
          <p14:tracePt t="79954" x="1443038" y="5414963"/>
          <p14:tracePt t="85640" x="1443038" y="5424488"/>
          <p14:tracePt t="85655" x="1423988" y="5497513"/>
          <p14:tracePt t="85667" x="1416050" y="5534025"/>
          <p14:tracePt t="85681" x="1416050" y="5543550"/>
          <p14:tracePt t="85694" x="1416050" y="5570538"/>
          <p14:tracePt t="85700" x="1416050" y="5588000"/>
          <p14:tracePt t="85743" x="1416050" y="5597525"/>
          <p14:tracePt t="85778" x="1416050" y="5607050"/>
          <p14:tracePt t="85813" x="1416050" y="5616575"/>
          <p14:tracePt t="85826" x="1416050" y="5624513"/>
          <p14:tracePt t="85844" x="1416050" y="5643563"/>
          <p14:tracePt t="85868" x="1416050" y="5661025"/>
          <p14:tracePt t="85887" x="1416050" y="5670550"/>
          <p14:tracePt t="85943" x="1423988" y="5670550"/>
          <p14:tracePt t="99500" x="1423988" y="5697538"/>
          <p14:tracePt t="99507" x="1416050" y="5707063"/>
          <p14:tracePt t="99520" x="1416050" y="5770563"/>
          <p14:tracePt t="99540" x="1406525" y="5799138"/>
          <p14:tracePt t="99553" x="1406525" y="5826125"/>
          <p14:tracePt t="99559" x="1406525" y="5843588"/>
          <p14:tracePt t="99565" x="1406525" y="5853113"/>
          <p14:tracePt t="99573" x="1406525" y="5862638"/>
          <p14:tracePt t="99579" x="1406525" y="5872163"/>
          <p14:tracePt t="99599" x="1406525" y="5881688"/>
          <p14:tracePt t="99610" x="1406525" y="5889625"/>
          <p14:tracePt t="99623" x="1406525" y="5899150"/>
          <p14:tracePt t="99628" x="1406525" y="5908675"/>
          <p14:tracePt t="99634" x="1406525" y="5918200"/>
          <p14:tracePt t="99641" x="1406525" y="5935663"/>
          <p14:tracePt t="99651" x="1406525" y="5945188"/>
          <p14:tracePt t="99663" x="1406525" y="5954713"/>
          <p14:tracePt t="99671" x="1406525" y="5962650"/>
          <p14:tracePt t="99674" x="1406525" y="5972175"/>
          <p14:tracePt t="99684" x="1406525" y="5981700"/>
          <p14:tracePt t="99690" x="1406525" y="5991225"/>
          <p14:tracePt t="99695" x="1406525" y="5999163"/>
          <p14:tracePt t="99725" x="1406525" y="6008688"/>
          <p14:tracePt t="99754" x="1406525" y="6018213"/>
          <p14:tracePt t="106721" x="1460500" y="6018213"/>
          <p14:tracePt t="106730" x="1525588" y="6027738"/>
          <p14:tracePt t="106742" x="1635125" y="6027738"/>
          <p14:tracePt t="106758" x="1798638" y="6027738"/>
          <p14:tracePt t="106765" x="1927225" y="6045200"/>
          <p14:tracePt t="106773" x="2063750" y="6064250"/>
          <p14:tracePt t="106776" x="2136775" y="6091238"/>
          <p14:tracePt t="106779" x="2273300" y="6118225"/>
          <p14:tracePt t="106787" x="2501900" y="6145213"/>
          <p14:tracePt t="106796" x="2584450" y="6191250"/>
          <p14:tracePt t="106802" x="2849563" y="6246813"/>
          <p14:tracePt t="106807" x="2922588" y="6283325"/>
          <p14:tracePt t="106814" x="3022600" y="6327775"/>
          <p14:tracePt t="106823" x="3122613" y="6337300"/>
          <p14:tracePt t="106829" x="3232150" y="6364288"/>
          <p14:tracePt t="106835" x="3324225" y="6383338"/>
          <p14:tracePt t="106858" x="3533775" y="6410325"/>
          <p14:tracePt t="106880" x="3798888" y="6419850"/>
          <p14:tracePt t="106885" x="3854450" y="6419850"/>
          <p14:tracePt t="106891" x="3917950" y="6429375"/>
          <p14:tracePt t="106925" x="4127500" y="6465888"/>
          <p14:tracePt t="106936" x="4229100" y="6473825"/>
          <p14:tracePt t="106940" x="4283075" y="6492875"/>
          <p14:tracePt t="106948" x="4346575" y="6502400"/>
          <p14:tracePt t="106953" x="4383088" y="6502400"/>
          <p14:tracePt t="106961" x="4411663" y="6502400"/>
          <p14:tracePt t="106967" x="4465638" y="6502400"/>
          <p14:tracePt t="106974" x="4511675" y="6502400"/>
          <p14:tracePt t="106981" x="4584700" y="6502400"/>
          <p14:tracePt t="106989" x="4638675" y="6502400"/>
          <p14:tracePt t="106994" x="4711700" y="6502400"/>
          <p14:tracePt t="107002" x="4767263" y="6502400"/>
          <p14:tracePt t="107009" x="4840288" y="6502400"/>
          <p14:tracePt t="107014" x="4903788" y="6483350"/>
          <p14:tracePt t="107023" x="4959350" y="6483350"/>
          <p14:tracePt t="107029" x="4986338" y="6473825"/>
          <p14:tracePt t="107036" x="5041900" y="6473825"/>
          <p14:tracePt t="107043" x="5078413" y="6456363"/>
          <p14:tracePt t="107052" x="5105400" y="6456363"/>
          <p14:tracePt t="107057" x="5159375" y="6446838"/>
          <p14:tracePt t="107063" x="5187950" y="6446838"/>
          <p14:tracePt t="107071" x="5232400" y="6429375"/>
          <p14:tracePt t="107077" x="5268913" y="6429375"/>
          <p14:tracePt t="107086" x="5324475" y="6429375"/>
          <p14:tracePt t="107091" x="5387975" y="6429375"/>
          <p14:tracePt t="107099" x="5424488" y="6429375"/>
          <p14:tracePt t="107104" x="5497513" y="6429375"/>
          <p14:tracePt t="107112" x="5534025" y="6429375"/>
          <p14:tracePt t="107117" x="5589588" y="6429375"/>
          <p14:tracePt t="107125" x="5616575" y="6429375"/>
          <p14:tracePt t="107150" x="5735638" y="6419850"/>
          <p14:tracePt t="107166" x="5818188" y="6410325"/>
          <p14:tracePt t="107176" x="5918200" y="6392863"/>
          <p14:tracePt t="107186" x="5945188" y="6383338"/>
          <p14:tracePt t="107197" x="6054725" y="6383338"/>
          <p14:tracePt t="107209" x="6164263" y="6383338"/>
          <p14:tracePt t="107223" x="6283325" y="6383338"/>
          <p14:tracePt t="107236" x="6337300" y="6383338"/>
          <p14:tracePt t="107246" x="6402388" y="6383338"/>
          <p14:tracePt t="107256" x="6529388" y="6356350"/>
          <p14:tracePt t="107267" x="6611938" y="6319838"/>
          <p14:tracePt t="107281" x="6784975" y="6291263"/>
          <p14:tracePt t="107296" x="6904038" y="6291263"/>
          <p14:tracePt t="107305" x="6959600" y="6291263"/>
          <p14:tracePt t="107314" x="7013575" y="6291263"/>
          <p14:tracePt t="107327" x="7077075" y="6291263"/>
          <p14:tracePt t="108125" x="7105650" y="6283325"/>
          <p14:tracePt t="108131" x="7113588" y="6283325"/>
          <p14:tracePt t="108138" x="7123113" y="6273800"/>
          <p14:tracePt t="108149" x="7142163" y="6264275"/>
          <p14:tracePt t="108151" x="7178675" y="6264275"/>
          <p14:tracePt t="108157" x="7178675" y="6254750"/>
          <p14:tracePt t="108164" x="7196138" y="6246813"/>
          <p14:tracePt t="108173" x="7205663" y="6246813"/>
          <p14:tracePt t="108178" x="7223125" y="6237288"/>
          <p14:tracePt t="108185" x="7232650" y="6237288"/>
          <p14:tracePt t="108199" x="7251700" y="6227763"/>
          <p14:tracePt t="108206" x="7269163" y="6218238"/>
          <p14:tracePt t="108233" x="7288213" y="6218238"/>
          <p14:tracePt t="108241" x="7296150" y="6200775"/>
          <p14:tracePt t="108247" x="7305675" y="6200775"/>
          <p14:tracePt t="108257" x="7334250" y="6191250"/>
          <p14:tracePt t="108260" x="7342188" y="6191250"/>
          <p14:tracePt t="108269" x="7361238" y="6191250"/>
          <p14:tracePt t="108276" x="7370763" y="6191250"/>
          <p14:tracePt t="108281" x="7378700" y="6191250"/>
          <p14:tracePt t="108288" x="7397750" y="6191250"/>
          <p14:tracePt t="108296" x="7434263" y="6191250"/>
          <p14:tracePt t="108303" x="7451725" y="6181725"/>
          <p14:tracePt t="108310" x="7480300" y="6173788"/>
          <p14:tracePt t="108316" x="7507288" y="6173788"/>
          <p14:tracePt t="108326" x="7534275" y="6173788"/>
          <p14:tracePt t="108329" x="7570788" y="6173788"/>
          <p14:tracePt t="108337" x="7589838" y="6173788"/>
          <p14:tracePt t="108369" x="7643813" y="6191250"/>
          <p14:tracePt t="108386" x="7689850" y="6218238"/>
          <p14:tracePt t="108391" x="7716838" y="6227763"/>
          <p14:tracePt t="108399" x="7726363" y="6227763"/>
          <p14:tracePt t="108405" x="7735888" y="6237288"/>
          <p14:tracePt t="108787" x="7743825" y="6237288"/>
          <p14:tracePt t="108795" x="7780338" y="6237288"/>
          <p14:tracePt t="108801" x="7808913" y="6237288"/>
          <p14:tracePt t="108807" x="7835900" y="6237288"/>
          <p14:tracePt t="108819" x="7862888" y="6237288"/>
          <p14:tracePt t="108830" x="7945438" y="6237288"/>
          <p14:tracePt t="108835" x="7991475" y="6237288"/>
          <p14:tracePt t="108839" x="8045450" y="6237288"/>
          <p14:tracePt t="108849" x="8072438" y="6237288"/>
          <p14:tracePt t="108852" x="8101013" y="6237288"/>
          <p14:tracePt t="108861" x="8137525" y="6237288"/>
          <p14:tracePt t="108869" x="8164513" y="6237288"/>
          <p14:tracePt t="108872" x="8183563" y="6237288"/>
          <p14:tracePt t="108881" x="8201025" y="6237288"/>
          <p14:tracePt t="108889" x="8228013" y="6237288"/>
          <p14:tracePt t="108894" x="8256588" y="6237288"/>
          <p14:tracePt t="108902" x="8274050" y="6237288"/>
          <p14:tracePt t="108908" x="8293100" y="6237288"/>
          <p14:tracePt t="108914" x="8320088" y="6237288"/>
          <p14:tracePt t="108922" x="8347075" y="6237288"/>
          <p14:tracePt t="108930" x="8366125" y="6237288"/>
          <p14:tracePt t="108934" x="8393113" y="6237288"/>
          <p14:tracePt t="108943" x="8439150" y="6237288"/>
          <p14:tracePt t="108950" x="8447088" y="6237288"/>
          <p14:tracePt t="108955" x="8456613" y="6237288"/>
          <p14:tracePt t="108963" x="8475663" y="6237288"/>
          <p14:tracePt t="108969" x="8483600" y="6237288"/>
          <p14:tracePt t="108977" x="8512175" y="6237288"/>
          <p14:tracePt t="108984" x="8520113" y="6237288"/>
          <p14:tracePt t="108991" x="8529638" y="6237288"/>
          <p14:tracePt t="108997" x="8539163" y="6237288"/>
          <p14:tracePt t="109005" x="8548688" y="6227763"/>
          <p14:tracePt t="109017" x="8556625" y="6227763"/>
          <p14:tracePt t="109026" x="8566150" y="6227763"/>
          <p14:tracePt t="109033" x="8585200" y="6227763"/>
          <p14:tracePt t="109038" x="8593138" y="6227763"/>
          <p14:tracePt t="109047" x="8602663" y="6227763"/>
          <p14:tracePt t="109054" x="8612188" y="6227763"/>
          <p14:tracePt t="109058" x="8621713" y="6227763"/>
          <p14:tracePt t="109067" x="8629650" y="6227763"/>
          <p14:tracePt t="109077" x="8639175" y="6227763"/>
          <p14:tracePt t="109101" x="8694738" y="6227763"/>
          <p14:tracePt t="109116" x="8721725" y="6210300"/>
          <p14:tracePt t="109123" x="8731250" y="6210300"/>
          <p14:tracePt t="109136" x="8758238" y="6200775"/>
          <p14:tracePt t="109150" x="8785225" y="6200775"/>
          <p14:tracePt t="109164" x="8867775" y="6191250"/>
          <p14:tracePt t="109174" x="8885238" y="6191250"/>
          <p14:tracePt t="109189" x="8921750" y="6191250"/>
          <p14:tracePt t="109203" x="8967788" y="6191250"/>
          <p14:tracePt t="109213" x="8986838" y="6191250"/>
          <p14:tracePt t="109225" x="8996363" y="6191250"/>
          <p14:tracePt t="109236" x="9004300" y="6191250"/>
          <p14:tracePt t="109248" x="9023350" y="6191250"/>
          <p14:tracePt t="109270" x="9032875" y="6191250"/>
          <p14:tracePt t="109282" x="9050338" y="6191250"/>
          <p14:tracePt t="109295" x="9059863" y="6191250"/>
          <p14:tracePt t="109305" x="9069388" y="6191250"/>
          <p14:tracePt t="109311" x="9077325" y="6191250"/>
          <p14:tracePt t="109914" x="9105900" y="6200775"/>
          <p14:tracePt t="109920" x="9150350" y="6218238"/>
          <p14:tracePt t="109927" x="9186863" y="6218238"/>
          <p14:tracePt t="109935" x="9232900" y="6227763"/>
          <p14:tracePt t="109940" x="9259888" y="6227763"/>
          <p14:tracePt t="109948" x="9315450" y="6227763"/>
          <p14:tracePt t="109956" x="9361488" y="6227763"/>
          <p14:tracePt t="109965" x="9398000" y="6227763"/>
          <p14:tracePt t="109967" x="9424988" y="6227763"/>
          <p14:tracePt t="109975" x="9471025" y="6227763"/>
          <p14:tracePt t="109984" x="9507538" y="6227763"/>
          <p14:tracePt t="109988" x="9544050" y="6227763"/>
          <p14:tracePt t="109997" x="9571038" y="6227763"/>
          <p14:tracePt t="110017" x="9653588" y="6227763"/>
          <p14:tracePt t="110036" x="9734550" y="6246813"/>
          <p14:tracePt t="110048" x="9809163" y="6246813"/>
          <p14:tracePt t="110061" x="9853613" y="6246813"/>
          <p14:tracePt t="110074" x="9882188" y="6246813"/>
          <p14:tracePt t="110081" x="9936163" y="6246813"/>
          <p14:tracePt t="110105" x="9972675" y="6237288"/>
          <p14:tracePt t="110117" x="9991725" y="6237288"/>
          <p14:tracePt t="110127" x="9999663" y="6237288"/>
          <p14:tracePt t="110157" x="10009188" y="6237288"/>
          <p14:tracePt t="111651" x="9955213" y="6237288"/>
          <p14:tracePt t="111658" x="9809163" y="6237288"/>
          <p14:tracePt t="111665" x="9661525" y="6254750"/>
          <p14:tracePt t="111678" x="9278938" y="6283325"/>
          <p14:tracePt t="111689" x="9040813" y="6300788"/>
          <p14:tracePt t="111696" x="8840788" y="6310313"/>
          <p14:tracePt t="111705" x="8639175" y="6327775"/>
          <p14:tracePt t="111713" x="8439150" y="6327775"/>
          <p14:tracePt t="111717" x="8256588" y="6346825"/>
          <p14:tracePt t="111724" x="8108950" y="6373813"/>
          <p14:tracePt t="111732" x="7799388" y="6392863"/>
          <p14:tracePt t="111738" x="7497763" y="6392863"/>
          <p14:tracePt t="111747" x="7296150" y="6410325"/>
          <p14:tracePt t="111767" x="6913563" y="6410325"/>
          <p14:tracePt t="111792" x="5826125" y="6383338"/>
          <p14:tracePt t="111809" x="5141913" y="6392863"/>
          <p14:tracePt t="111825" x="4383088" y="6392863"/>
          <p14:tracePt t="111842" x="3971925" y="6392863"/>
          <p14:tracePt t="111855" x="3387725" y="6392863"/>
          <p14:tracePt t="111871" x="3022600" y="6392863"/>
          <p14:tracePt t="111885" x="2236788" y="6346825"/>
          <p14:tracePt t="111891" x="2136775" y="6327775"/>
          <p14:tracePt t="111904" x="1798638" y="6291263"/>
          <p14:tracePt t="111920" x="1370013" y="6254750"/>
          <p14:tracePt t="111935" x="793750" y="6137275"/>
          <p14:tracePt t="111944" x="574675" y="6091238"/>
          <p14:tracePt t="111957" x="201613" y="59912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8">
            <a:extLst>
              <a:ext uri="{FF2B5EF4-FFF2-40B4-BE49-F238E27FC236}">
                <a16:creationId xmlns:a16="http://schemas.microsoft.com/office/drawing/2014/main" id="{067B5783-D2CB-4600-911A-1329E07025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27DD5A7-3AE6-4281-85CC-47AB4C8B78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5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75"/>
    </mc:Choice>
    <mc:Fallback xmlns="">
      <p:transition spd="slow" advTm="92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00" x="9525" y="866775"/>
          <p14:tracePt t="1717" x="19050" y="858838"/>
          <p14:tracePt t="1728" x="26988" y="849313"/>
          <p14:tracePt t="1763" x="36513" y="839788"/>
          <p14:tracePt t="1790" x="46038" y="822325"/>
          <p14:tracePt t="1802" x="73025" y="803275"/>
          <p14:tracePt t="1812" x="82550" y="803275"/>
          <p14:tracePt t="1834" x="92075" y="793750"/>
          <p14:tracePt t="1849" x="100013" y="793750"/>
          <p14:tracePt t="1863" x="109538" y="785813"/>
          <p14:tracePt t="1900" x="119063" y="785813"/>
          <p14:tracePt t="1927" x="119063" y="776288"/>
          <p14:tracePt t="1952" x="128588" y="776288"/>
          <p14:tracePt t="1974" x="146050" y="766763"/>
          <p14:tracePt t="1996" x="155575" y="766763"/>
          <p14:tracePt t="10025" x="146050" y="822325"/>
          <p14:tracePt t="10036" x="119063" y="958850"/>
          <p14:tracePt t="10048" x="119063" y="995363"/>
          <p14:tracePt t="10051" x="119063" y="1031875"/>
          <p14:tracePt t="10054" x="119063" y="1095375"/>
          <p14:tracePt t="10076" x="119063" y="1177925"/>
          <p14:tracePt t="10095" x="155575" y="1360488"/>
          <p14:tracePt t="10100" x="182563" y="1397000"/>
          <p14:tracePt t="10102" x="228600" y="1497013"/>
          <p14:tracePt t="10111" x="255588" y="1562100"/>
          <p14:tracePt t="10119" x="328613" y="1662113"/>
          <p14:tracePt t="10124" x="384175" y="1771650"/>
          <p14:tracePt t="10132" x="401638" y="1808163"/>
          <p14:tracePt t="10154" x="574675" y="2027238"/>
          <p14:tracePt t="10167" x="776288" y="2309813"/>
          <p14:tracePt t="10171" x="839788" y="2382838"/>
          <p14:tracePt t="10180" x="941388" y="2465388"/>
          <p14:tracePt t="10186" x="1041400" y="2520950"/>
          <p14:tracePt t="10194" x="1104900" y="2574925"/>
          <p14:tracePt t="10202" x="1187450" y="2620963"/>
          <p14:tracePt t="10209" x="1250950" y="2630488"/>
          <p14:tracePt t="10212" x="1343025" y="2657475"/>
          <p14:tracePt t="10222" x="1406525" y="2667000"/>
          <p14:tracePt t="10229" x="1460500" y="2667000"/>
          <p14:tracePt t="10233" x="1533525" y="2667000"/>
          <p14:tracePt t="10243" x="1606550" y="2667000"/>
          <p14:tracePt t="10251" x="1662113" y="2667000"/>
          <p14:tracePt t="10254" x="1717675" y="2667000"/>
          <p14:tracePt t="10264" x="1781175" y="2667000"/>
          <p14:tracePt t="10270" x="1835150" y="2674938"/>
          <p14:tracePt t="10277" x="1881188" y="2674938"/>
          <p14:tracePt t="10281" x="1936750" y="2703513"/>
          <p14:tracePt t="10307" x="2054225" y="2730500"/>
          <p14:tracePt t="10330" x="2419350" y="2840038"/>
          <p14:tracePt t="10351" x="2574925" y="2857500"/>
          <p14:tracePt t="10372" x="2720975" y="2886075"/>
          <p14:tracePt t="12798" x="2693988" y="2886075"/>
          <p14:tracePt t="12803" x="2640013" y="2886075"/>
          <p14:tracePt t="12810" x="2603500" y="2886075"/>
          <p14:tracePt t="12818" x="2547938" y="2886075"/>
          <p14:tracePt t="12822" x="2501900" y="2867025"/>
          <p14:tracePt t="12831" x="2447925" y="2867025"/>
          <p14:tracePt t="12838" x="2374900" y="2857500"/>
          <p14:tracePt t="12846" x="2338388" y="2857500"/>
          <p14:tracePt t="12851" x="2309813" y="2857500"/>
          <p14:tracePt t="12860" x="2236788" y="2849563"/>
          <p14:tracePt t="12867" x="2209800" y="2849563"/>
          <p14:tracePt t="12871" x="2173288" y="2849563"/>
          <p14:tracePt t="12879" x="2146300" y="2849563"/>
          <p14:tracePt t="12894" x="2073275" y="2849563"/>
          <p14:tracePt t="12899" x="2046288" y="2849563"/>
          <p14:tracePt t="12906" x="1990725" y="2840038"/>
          <p14:tracePt t="12912" x="1944688" y="2840038"/>
          <p14:tracePt t="12920" x="1917700" y="2820988"/>
          <p14:tracePt t="12926" x="1844675" y="2820988"/>
          <p14:tracePt t="12936" x="1790700" y="2820988"/>
          <p14:tracePt t="12939" x="1744663" y="2820988"/>
          <p14:tracePt t="12948" x="1689100" y="2820988"/>
          <p14:tracePt t="12956" x="1662113" y="2820988"/>
          <p14:tracePt t="12961" x="1625600" y="2813050"/>
          <p14:tracePt t="12968" x="1562100" y="2813050"/>
          <p14:tracePt t="12977" x="1525588" y="2813050"/>
          <p14:tracePt t="12982" x="1497013" y="2813050"/>
          <p14:tracePt t="12988" x="1470025" y="2813050"/>
          <p14:tracePt t="12995" x="1452563" y="2813050"/>
          <p14:tracePt t="13004" x="1416050" y="2813050"/>
          <p14:tracePt t="13009" x="1387475" y="2803525"/>
          <p14:tracePt t="13017" x="1370013" y="2803525"/>
          <p14:tracePt t="13022" x="1360488" y="2803525"/>
          <p14:tracePt t="13030" x="1323975" y="2784475"/>
          <p14:tracePt t="13037" x="1270000" y="2784475"/>
          <p14:tracePt t="13044" x="1250950" y="2784475"/>
          <p14:tracePt t="13052" x="1214438" y="2784475"/>
          <p14:tracePt t="13056" x="1196975" y="2784475"/>
          <p14:tracePt t="13064" x="1168400" y="2784475"/>
          <p14:tracePt t="13073" x="1131888" y="2784475"/>
          <p14:tracePt t="13080" x="1104900" y="2794000"/>
          <p14:tracePt t="13084" x="1077913" y="2803525"/>
          <p14:tracePt t="13092" x="1031875" y="2803525"/>
          <p14:tracePt t="13099" x="1014413" y="2813050"/>
          <p14:tracePt t="13106" x="985838" y="2830513"/>
          <p14:tracePt t="13111" x="958850" y="2840038"/>
          <p14:tracePt t="13120" x="912813" y="2849563"/>
          <p14:tracePt t="13126" x="895350" y="2857500"/>
          <p14:tracePt t="13133" x="868363" y="2867025"/>
          <p14:tracePt t="13143" x="858838" y="2867025"/>
          <p14:tracePt t="13150" x="822325" y="2876550"/>
          <p14:tracePt t="13153" x="812800" y="2886075"/>
          <p14:tracePt t="13162" x="803275" y="2894013"/>
          <p14:tracePt t="13171" x="793750" y="2894013"/>
          <p14:tracePt t="13176" x="766763" y="2903538"/>
          <p14:tracePt t="13181" x="739775" y="2913063"/>
          <p14:tracePt t="13188" x="730250" y="2922588"/>
          <p14:tracePt t="13198" x="720725" y="2922588"/>
          <p14:tracePt t="13201" x="712788" y="2922588"/>
          <p14:tracePt t="13209" x="703263" y="2922588"/>
          <p14:tracePt t="13216" x="693738" y="2930525"/>
          <p14:tracePt t="13221" x="657225" y="2940050"/>
          <p14:tracePt t="13230" x="639763" y="2959100"/>
          <p14:tracePt t="13238" x="620713" y="2976563"/>
          <p14:tracePt t="13242" x="603250" y="2986088"/>
          <p14:tracePt t="13250" x="557213" y="2995613"/>
          <p14:tracePt t="13269" x="547688" y="3005138"/>
          <p14:tracePt t="13292" x="520700" y="3013075"/>
          <p14:tracePt t="13300" x="511175" y="3013075"/>
          <p14:tracePt t="13313" x="501650" y="3013075"/>
          <p14:tracePt t="13334" x="501650" y="3022600"/>
          <p14:tracePt t="13346" x="484188" y="3022600"/>
          <p14:tracePt t="13361" x="484188" y="3032125"/>
          <p14:tracePt t="13388" x="474663" y="3032125"/>
          <p14:tracePt t="14189" x="493713" y="3041650"/>
          <p14:tracePt t="14197" x="520700" y="3049588"/>
          <p14:tracePt t="14214" x="611188" y="3086100"/>
          <p14:tracePt t="14229" x="639763" y="3095625"/>
          <p14:tracePt t="14251" x="647700" y="3095625"/>
          <p14:tracePt t="14282" x="666750" y="3105150"/>
          <p14:tracePt t="14320" x="676275" y="3105150"/>
          <p14:tracePt t="14348" x="693738" y="3105150"/>
          <p14:tracePt t="14362" x="703263" y="3105150"/>
          <p14:tracePt t="14377" x="720725" y="3105150"/>
          <p14:tracePt t="14387" x="730250" y="3105150"/>
          <p14:tracePt t="14408" x="749300" y="3105150"/>
          <p14:tracePt t="14430" x="757238" y="3105150"/>
          <p14:tracePt t="14497" x="766763" y="3105150"/>
          <p14:tracePt t="15339" x="766763" y="3095625"/>
          <p14:tracePt t="15373" x="766763" y="3086100"/>
          <p14:tracePt t="15400" x="776288" y="3078163"/>
          <p14:tracePt t="15426" x="776288" y="3068638"/>
          <p14:tracePt t="15462" x="785813" y="3059113"/>
          <p14:tracePt t="15495" x="793750" y="3059113"/>
          <p14:tracePt t="16548" x="812800" y="3049588"/>
          <p14:tracePt t="16556" x="831850" y="3049588"/>
          <p14:tracePt t="16564" x="849313" y="3049588"/>
          <p14:tracePt t="16571" x="858838" y="3049588"/>
          <p14:tracePt t="16580" x="895350" y="3049588"/>
          <p14:tracePt t="16586" x="912813" y="3049588"/>
          <p14:tracePt t="16587" x="931863" y="3049588"/>
          <p14:tracePt t="16605" x="977900" y="3041650"/>
          <p14:tracePt t="16617" x="985838" y="3041650"/>
          <p14:tracePt t="16629" x="1004888" y="3041650"/>
          <p14:tracePt t="16633" x="1014413" y="3041650"/>
          <p14:tracePt t="16638" x="1031875" y="3041650"/>
          <p14:tracePt t="16646" x="1041400" y="3041650"/>
          <p14:tracePt t="16651" x="1068388" y="3041650"/>
          <p14:tracePt t="16670" x="1114425" y="3041650"/>
          <p14:tracePt t="16689" x="1187450" y="3041650"/>
          <p14:tracePt t="16693" x="1214438" y="3041650"/>
          <p14:tracePt t="16699" x="1250950" y="3049588"/>
          <p14:tracePt t="16710" x="1270000" y="3049588"/>
          <p14:tracePt t="16712" x="1306513" y="3049588"/>
          <p14:tracePt t="16719" x="1323975" y="3059113"/>
          <p14:tracePt t="16727" x="1350963" y="3059113"/>
          <p14:tracePt t="16733" x="1370013" y="3059113"/>
          <p14:tracePt t="16743" x="1406525" y="3059113"/>
          <p14:tracePt t="16750" x="1416050" y="3059113"/>
          <p14:tracePt t="16760" x="1452563" y="3059113"/>
          <p14:tracePt t="16777" x="1516063" y="3068638"/>
          <p14:tracePt t="16789" x="1570038" y="3078163"/>
          <p14:tracePt t="16798" x="1589088" y="3078163"/>
          <p14:tracePt t="16808" x="1606550" y="3086100"/>
          <p14:tracePt t="16812" x="1644650" y="3086100"/>
          <p14:tracePt t="16815" x="1652588" y="3086100"/>
          <p14:tracePt t="16824" x="1662113" y="3095625"/>
          <p14:tracePt t="16836" x="1671638" y="3095625"/>
          <p14:tracePt t="16838" x="1681163" y="3095625"/>
          <p14:tracePt t="16843" x="1689100" y="3095625"/>
          <p14:tracePt t="16851" x="1708150" y="3095625"/>
          <p14:tracePt t="16859" x="1717675" y="3095625"/>
          <p14:tracePt t="16864" x="1735138" y="3095625"/>
          <p14:tracePt t="16870" x="1744663" y="3095625"/>
          <p14:tracePt t="16903" x="1835150" y="3095625"/>
          <p14:tracePt t="16913" x="1890713" y="3095625"/>
          <p14:tracePt t="16926" x="1917700" y="3095625"/>
          <p14:tracePt t="16937" x="1936750" y="3095625"/>
          <p14:tracePt t="16947" x="1973263" y="3105150"/>
          <p14:tracePt t="16952" x="1981200" y="3105150"/>
          <p14:tracePt t="16960" x="2009775" y="3114675"/>
          <p14:tracePt t="16966" x="2017713" y="3114675"/>
          <p14:tracePt t="16973" x="2027238" y="3122613"/>
          <p14:tracePt t="16981" x="2054225" y="3122613"/>
          <p14:tracePt t="16989" x="2073275" y="3141663"/>
          <p14:tracePt t="16994" x="2100263" y="3151188"/>
          <p14:tracePt t="17002" x="2127250" y="3151188"/>
          <p14:tracePt t="17011" x="2163763" y="3159125"/>
          <p14:tracePt t="17018" x="2200275" y="3159125"/>
          <p14:tracePt t="17021" x="2228850" y="3159125"/>
          <p14:tracePt t="17036" x="2255838" y="3159125"/>
          <p14:tracePt t="17052" x="2346325" y="3159125"/>
          <p14:tracePt t="17059" x="2355850" y="3159125"/>
          <p14:tracePt t="17073" x="2401888" y="3159125"/>
          <p14:tracePt t="17081" x="2419350" y="3159125"/>
          <p14:tracePt t="17094" x="2438400" y="3159125"/>
          <p14:tracePt t="17101" x="2465388" y="3159125"/>
          <p14:tracePt t="17112" x="2484438" y="3159125"/>
          <p14:tracePt t="17124" x="2520950" y="3159125"/>
          <p14:tracePt t="17134" x="2566988" y="3178175"/>
          <p14:tracePt t="17146" x="2584450" y="3187700"/>
          <p14:tracePt t="17159" x="2620963" y="3195638"/>
          <p14:tracePt t="17169" x="2684463" y="3195638"/>
          <p14:tracePt t="17181" x="2713038" y="3195638"/>
          <p14:tracePt t="17191" x="2757488" y="3195638"/>
          <p14:tracePt t="17201" x="2786063" y="3195638"/>
          <p14:tracePt t="17216" x="2849563" y="3187700"/>
          <p14:tracePt t="17230" x="2913063" y="3178175"/>
          <p14:tracePt t="17242" x="2959100" y="3168650"/>
          <p14:tracePt t="17255" x="2986088" y="3168650"/>
          <p14:tracePt t="17267" x="3041650" y="3168650"/>
          <p14:tracePt t="17279" x="3059113" y="3168650"/>
          <p14:tracePt t="17290" x="3078163" y="3168650"/>
          <p14:tracePt t="17301" x="3095625" y="3168650"/>
          <p14:tracePt t="17315" x="3141663" y="3168650"/>
          <p14:tracePt t="17328" x="3151188" y="3168650"/>
          <p14:tracePt t="17338" x="3159125" y="3168650"/>
          <p14:tracePt t="17341" x="3168650" y="3159125"/>
          <p14:tracePt t="17344" x="3178175" y="3159125"/>
          <p14:tracePt t="17353" x="3195638" y="3151188"/>
          <p14:tracePt t="17363" x="3214688" y="3151188"/>
          <p14:tracePt t="17375" x="3251200" y="3132138"/>
          <p14:tracePt t="17388" x="3260725" y="3132138"/>
          <p14:tracePt t="17402" x="3278188" y="3132138"/>
          <p14:tracePt t="17415" x="3306763" y="3122613"/>
          <p14:tracePt t="17429" x="3314700" y="3122613"/>
          <p14:tracePt t="17439" x="3324225" y="3122613"/>
          <p14:tracePt t="17474" x="3351213" y="3114675"/>
          <p14:tracePt t="17487" x="3379788" y="3114675"/>
          <p14:tracePt t="17508" x="3406775" y="3105150"/>
          <p14:tracePt t="17530" x="3416300" y="3105150"/>
          <p14:tracePt t="17540" x="3433763" y="3095625"/>
          <p14:tracePt t="17572" x="3443288" y="3095625"/>
          <p14:tracePt t="18153" x="3460750" y="3086100"/>
          <p14:tracePt t="18162" x="3470275" y="3086100"/>
          <p14:tracePt t="18175" x="3506788" y="3068638"/>
          <p14:tracePt t="18187" x="3562350" y="3059113"/>
          <p14:tracePt t="18191" x="3589338" y="3049588"/>
          <p14:tracePt t="18200" x="3635375" y="3041650"/>
          <p14:tracePt t="18207" x="3652838" y="3041650"/>
          <p14:tracePt t="18211" x="3671888" y="3041650"/>
          <p14:tracePt t="18220" x="3679825" y="3041650"/>
          <p14:tracePt t="18229" x="3689350" y="3041650"/>
          <p14:tracePt t="18233" x="3698875" y="3041650"/>
          <p14:tracePt t="18240" x="3716338" y="3041650"/>
          <p14:tracePt t="18269" x="3735388" y="3041650"/>
          <p14:tracePt t="18285" x="3744913" y="3041650"/>
          <p14:tracePt t="18288" x="3762375" y="3041650"/>
          <p14:tracePt t="18303" x="3771900" y="3032125"/>
          <p14:tracePt t="18312" x="3798888" y="3022600"/>
          <p14:tracePt t="18324" x="3808413" y="3022600"/>
          <p14:tracePt t="18330" x="3817938" y="3022600"/>
          <p14:tracePt t="18354" x="3825875" y="3013075"/>
          <p14:tracePt t="18381" x="3835400" y="3013075"/>
          <p14:tracePt t="18918" x="3854450" y="3013075"/>
          <p14:tracePt t="18925" x="3871913" y="3013075"/>
          <p14:tracePt t="18932" x="3908425" y="3013075"/>
          <p14:tracePt t="18940" x="3935413" y="3013075"/>
          <p14:tracePt t="18949" x="3981450" y="3013075"/>
          <p14:tracePt t="18956" x="4000500" y="3013075"/>
          <p14:tracePt t="18963" x="4027488" y="3013075"/>
          <p14:tracePt t="18970" x="4044950" y="3013075"/>
          <p14:tracePt t="18978" x="4064000" y="3013075"/>
          <p14:tracePt t="18984" x="4083050" y="3013075"/>
          <p14:tracePt t="18993" x="4110038" y="3013075"/>
          <p14:tracePt t="18998" x="4119563" y="3013075"/>
          <p14:tracePt t="19023" x="4156075" y="3013075"/>
          <p14:tracePt t="19043" x="4237038" y="3013075"/>
          <p14:tracePt t="19046" x="4237038" y="3005138"/>
          <p14:tracePt t="19052" x="4256088" y="3005138"/>
          <p14:tracePt t="19063" x="4283075" y="3005138"/>
          <p14:tracePt t="19066" x="4302125" y="2995613"/>
          <p14:tracePt t="19077" x="4310063" y="2995613"/>
          <p14:tracePt t="19094" x="4338638" y="2976563"/>
          <p14:tracePt t="19116" x="4392613" y="2968625"/>
          <p14:tracePt t="19145" x="4438650" y="2959100"/>
          <p14:tracePt t="19159" x="4465638" y="2949575"/>
          <p14:tracePt t="19166" x="4492625" y="2930525"/>
          <p14:tracePt t="19179" x="4502150" y="2930525"/>
          <p14:tracePt t="19191" x="4511675" y="2930525"/>
          <p14:tracePt t="19200" x="4521200" y="2930525"/>
          <p14:tracePt t="19210" x="4538663" y="2930525"/>
          <p14:tracePt t="19222" x="4557713" y="2922588"/>
          <p14:tracePt t="19235" x="4565650" y="2922588"/>
          <p14:tracePt t="19244" x="4575175" y="2913063"/>
          <p14:tracePt t="19255" x="4602163" y="2913063"/>
          <p14:tracePt t="19268" x="4621213" y="2913063"/>
          <p14:tracePt t="19283" x="4630738" y="2913063"/>
          <p14:tracePt t="19296" x="4638675" y="2913063"/>
          <p14:tracePt t="19341" x="4648200" y="2913063"/>
          <p14:tracePt t="19372" x="4657725" y="2913063"/>
          <p14:tracePt t="19475" x="4657725" y="2922588"/>
          <p14:tracePt t="19483" x="4657725" y="2940050"/>
          <p14:tracePt t="19504" x="4657725" y="2949575"/>
          <p14:tracePt t="19523" x="4657725" y="2959100"/>
          <p14:tracePt t="19538" x="4657725" y="2968625"/>
          <p14:tracePt t="19559" x="4657725" y="2976563"/>
          <p14:tracePt t="19572" x="4657725" y="2986088"/>
          <p14:tracePt t="19589" x="4648200" y="2995613"/>
          <p14:tracePt t="19605" x="4648200" y="3013075"/>
          <p14:tracePt t="19614" x="4638675" y="3032125"/>
          <p14:tracePt t="19621" x="4630738" y="3041650"/>
          <p14:tracePt t="19626" x="4630738" y="3049588"/>
          <p14:tracePt t="19637" x="4611688" y="3049588"/>
          <p14:tracePt t="19646" x="4594225" y="3078163"/>
          <p14:tracePt t="19651" x="4584700" y="3086100"/>
          <p14:tracePt t="19661" x="4584700" y="3095625"/>
          <p14:tracePt t="19669" x="4584700" y="3105150"/>
          <p14:tracePt t="19671" x="4584700" y="3114675"/>
          <p14:tracePt t="19689" x="4575175" y="3114675"/>
          <p14:tracePt t="19700" x="4575175" y="3122613"/>
          <p14:tracePt t="19728" x="4575175" y="3132138"/>
          <p14:tracePt t="19768" x="4565650" y="3141663"/>
          <p14:tracePt t="19798" x="4565650" y="3151188"/>
          <p14:tracePt t="19816" x="4557713" y="3151188"/>
          <p14:tracePt t="20294" x="4565650" y="3151188"/>
          <p14:tracePt t="20307" x="4584700" y="3141663"/>
          <p14:tracePt t="20312" x="4594225" y="3141663"/>
          <p14:tracePt t="20318" x="4602163" y="3141663"/>
          <p14:tracePt t="20346" x="4611688" y="3132138"/>
          <p14:tracePt t="20357" x="4630738" y="3132138"/>
          <p14:tracePt t="20379" x="4630738" y="3122613"/>
          <p14:tracePt t="20412" x="4638675" y="3122613"/>
          <p14:tracePt t="20468" x="4648200" y="3122613"/>
          <p14:tracePt t="20715" x="4657725" y="3122613"/>
          <p14:tracePt t="20730" x="4667250" y="3122613"/>
          <p14:tracePt t="20744" x="4675188" y="3122613"/>
          <p14:tracePt t="20754" x="4684713" y="3122613"/>
          <p14:tracePt t="20761" x="4703763" y="3114675"/>
          <p14:tracePt t="20770" x="4721225" y="3114675"/>
          <p14:tracePt t="20772" x="4730750" y="3114675"/>
          <p14:tracePt t="20790" x="4740275" y="3114675"/>
          <p14:tracePt t="20795" x="4748213" y="3105150"/>
          <p14:tracePt t="20810" x="4757738" y="3105150"/>
          <p14:tracePt t="20849" x="4767263" y="3086100"/>
          <p14:tracePt t="20859" x="4776788" y="3086100"/>
          <p14:tracePt t="20873" x="4803775" y="3078163"/>
          <p14:tracePt t="20881" x="4813300" y="3078163"/>
          <p14:tracePt t="20884" x="4821238" y="3078163"/>
          <p14:tracePt t="20910" x="4830763" y="3078163"/>
          <p14:tracePt t="20916" x="4840288" y="3078163"/>
          <p14:tracePt t="20918" x="4849813" y="3078163"/>
          <p14:tracePt t="20926" x="4857750" y="3078163"/>
          <p14:tracePt t="20939" x="4867275" y="3078163"/>
          <p14:tracePt t="20947" x="4886325" y="3078163"/>
          <p14:tracePt t="20963" x="4895850" y="3078163"/>
          <p14:tracePt t="20967" x="4913313" y="3078163"/>
          <p14:tracePt t="20975" x="4922838" y="3078163"/>
          <p14:tracePt t="20984" x="4932363" y="3078163"/>
          <p14:tracePt t="20989" x="4940300" y="3078163"/>
          <p14:tracePt t="20994" x="4959350" y="3078163"/>
          <p14:tracePt t="21003" x="4968875" y="3078163"/>
          <p14:tracePt t="21010" x="4976813" y="3078163"/>
          <p14:tracePt t="21025" x="4986338" y="3078163"/>
          <p14:tracePt t="21038" x="4995863" y="3078163"/>
          <p14:tracePt t="21047" x="5005388" y="3078163"/>
          <p14:tracePt t="21058" x="5013325" y="3078163"/>
          <p14:tracePt t="21071" x="5022850" y="3078163"/>
          <p14:tracePt t="21087" x="5049838" y="3078163"/>
          <p14:tracePt t="21102" x="5059363" y="3078163"/>
          <p14:tracePt t="21115" x="5068888" y="3078163"/>
          <p14:tracePt t="21126" x="5078413" y="3078163"/>
          <p14:tracePt t="21138" x="5086350" y="3078163"/>
          <p14:tracePt t="21162" x="5105400" y="3078163"/>
          <p14:tracePt t="21169" x="5114925" y="3078163"/>
          <p14:tracePt t="21175" x="5132388" y="3078163"/>
          <p14:tracePt t="21182" x="5141913" y="3078163"/>
          <p14:tracePt t="21196" x="5151438" y="3078163"/>
          <p14:tracePt t="21209" x="5159375" y="3078163"/>
          <p14:tracePt t="21221" x="5178425" y="3078163"/>
          <p14:tracePt t="21230" x="5187950" y="3078163"/>
          <p14:tracePt t="21252" x="5205413" y="3078163"/>
          <p14:tracePt t="21258" x="5214938" y="3078163"/>
          <p14:tracePt t="21272" x="5224463" y="3095625"/>
          <p14:tracePt t="21282" x="5232400" y="3095625"/>
          <p14:tracePt t="21296" x="5251450" y="3105150"/>
          <p14:tracePt t="21305" x="5268913" y="3105150"/>
          <p14:tracePt t="21330" x="5297488" y="3105150"/>
          <p14:tracePt t="21344" x="5305425" y="3105150"/>
          <p14:tracePt t="21356" x="5324475" y="3105150"/>
          <p14:tracePt t="21377" x="5334000" y="3105150"/>
          <p14:tracePt t="21382" x="5341938" y="3105150"/>
          <p14:tracePt t="21408" x="5360988" y="3105150"/>
          <p14:tracePt t="21420" x="5387975" y="3105150"/>
          <p14:tracePt t="21444" x="5397500" y="3105150"/>
          <p14:tracePt t="21458" x="5407025" y="3105150"/>
          <p14:tracePt t="21479" x="5414963" y="3105150"/>
          <p14:tracePt t="21487" x="5424488" y="3105150"/>
          <p14:tracePt t="21493" x="5434013" y="3105150"/>
          <p14:tracePt t="21528" x="5451475" y="3105150"/>
          <p14:tracePt t="21541" x="5461000" y="3105150"/>
          <p14:tracePt t="21568" x="5470525" y="3105150"/>
          <p14:tracePt t="21604" x="5480050" y="3105150"/>
          <p14:tracePt t="21686" x="5470525" y="3105150"/>
          <p14:tracePt t="21694" x="5461000" y="3105150"/>
          <p14:tracePt t="21707" x="5414963" y="3105150"/>
          <p14:tracePt t="21727" x="5387975" y="3105150"/>
          <p14:tracePt t="21740" x="5351463" y="3105150"/>
          <p14:tracePt t="21747" x="5341938" y="3105150"/>
          <p14:tracePt t="21754" x="5334000" y="3105150"/>
          <p14:tracePt t="21768" x="5287963" y="3105150"/>
          <p14:tracePt t="21783" x="5268913" y="3105150"/>
          <p14:tracePt t="21790" x="5251450" y="3105150"/>
          <p14:tracePt t="21795" x="5241925" y="3105150"/>
          <p14:tracePt t="21807" x="5232400" y="3105150"/>
          <p14:tracePt t="21818" x="5205413" y="3105150"/>
          <p14:tracePt t="21830" x="5178425" y="3105150"/>
          <p14:tracePt t="21841" x="5168900" y="3105150"/>
          <p14:tracePt t="21852" x="5151438" y="3105150"/>
          <p14:tracePt t="21863" x="5141913" y="3105150"/>
          <p14:tracePt t="21873" x="5122863" y="3105150"/>
          <p14:tracePt t="21894" x="5095875" y="3105150"/>
          <p14:tracePt t="21907" x="5078413" y="3105150"/>
          <p14:tracePt t="21918" x="5068888" y="3105150"/>
          <p14:tracePt t="21925" x="5059363" y="3105150"/>
          <p14:tracePt t="21945" x="5049838" y="3105150"/>
          <p14:tracePt t="21958" x="5022850" y="3105150"/>
          <p14:tracePt t="21970" x="5005388" y="3105150"/>
          <p14:tracePt t="21983" x="4995863" y="3105150"/>
          <p14:tracePt t="21998" x="4976813" y="3105150"/>
          <p14:tracePt t="22008" x="4959350" y="3105150"/>
          <p14:tracePt t="22022" x="4940300" y="3105150"/>
          <p14:tracePt t="22047" x="4932363" y="3105150"/>
          <p14:tracePt t="22064" x="4913313" y="3105150"/>
          <p14:tracePt t="22074" x="4903788" y="3105150"/>
          <p14:tracePt t="22078" x="4895850" y="3105150"/>
          <p14:tracePt t="22099" x="4886325" y="3105150"/>
          <p14:tracePt t="22131" x="4876800" y="3105150"/>
          <p14:tracePt t="22137" x="4857750" y="3105150"/>
          <p14:tracePt t="22145" x="4849813" y="3105150"/>
          <p14:tracePt t="22153" x="4840288" y="3105150"/>
          <p14:tracePt t="22157" x="4830763" y="3105150"/>
          <p14:tracePt t="22196" x="4821238" y="3105150"/>
          <p14:tracePt t="22231" x="4813300" y="3105150"/>
          <p14:tracePt t="22261" x="4803775" y="3105150"/>
          <p14:tracePt t="22299" x="4794250" y="3105150"/>
          <p14:tracePt t="22327" x="4776788" y="3105150"/>
          <p14:tracePt t="22388" x="4767263" y="3105150"/>
          <p14:tracePt t="22774" x="4740275" y="3105150"/>
          <p14:tracePt t="22785" x="4721225" y="3105150"/>
          <p14:tracePt t="22795" x="4684713" y="3105150"/>
          <p14:tracePt t="22808" x="4657725" y="3105150"/>
          <p14:tracePt t="22820" x="4648200" y="3105150"/>
          <p14:tracePt t="22824" x="4638675" y="3105150"/>
          <p14:tracePt t="22834" x="4630738" y="3105150"/>
          <p14:tracePt t="22841" x="4621213" y="3105150"/>
          <p14:tracePt t="22848" x="4602163" y="3105150"/>
          <p14:tracePt t="22873" x="4594225" y="3105150"/>
          <p14:tracePt t="22884" x="4584700" y="3105150"/>
          <p14:tracePt t="22888" x="4575175" y="3105150"/>
          <p14:tracePt t="22904" x="4565650" y="3105150"/>
          <p14:tracePt t="22911" x="4557713" y="3105150"/>
          <p14:tracePt t="22929" x="4548188" y="3105150"/>
          <p14:tracePt t="22945" x="4538663" y="3105150"/>
          <p14:tracePt t="22973" x="4529138" y="3105150"/>
          <p14:tracePt t="22987" x="4521200" y="3105150"/>
          <p14:tracePt t="23002" x="4511675" y="3105150"/>
          <p14:tracePt t="23040" x="4502150" y="3105150"/>
          <p14:tracePt t="23059" x="4492625" y="3105150"/>
          <p14:tracePt t="23074" x="4484688" y="3105150"/>
          <p14:tracePt t="23082" x="4475163" y="3105150"/>
          <p14:tracePt t="23087" x="4465638" y="3105150"/>
          <p14:tracePt t="23093" x="4448175" y="3105150"/>
          <p14:tracePt t="23106" x="4438650" y="3105150"/>
          <p14:tracePt t="23123" x="4411663" y="3105150"/>
          <p14:tracePt t="23146" x="4346575" y="3105150"/>
          <p14:tracePt t="23159" x="4302125" y="3105150"/>
          <p14:tracePt t="23166" x="4256088" y="3105150"/>
          <p14:tracePt t="23174" x="4229100" y="3105150"/>
          <p14:tracePt t="23179" x="4200525" y="3114675"/>
          <p14:tracePt t="23183" x="4156075" y="3114675"/>
          <p14:tracePt t="23208" x="4100513" y="3114675"/>
          <p14:tracePt t="23238" x="3981450" y="3122613"/>
          <p14:tracePt t="23259" x="3890963" y="3122613"/>
          <p14:tracePt t="23282" x="3817938" y="3122613"/>
          <p14:tracePt t="23303" x="3689350" y="3122613"/>
          <p14:tracePt t="23322" x="3570288" y="3122613"/>
          <p14:tracePt t="23331" x="3479800" y="3122613"/>
          <p14:tracePt t="23345" x="3433763" y="3122613"/>
          <p14:tracePt t="23353" x="3379788" y="3114675"/>
          <p14:tracePt t="23356" x="3333750" y="3114675"/>
          <p14:tracePt t="23362" x="3314700" y="3114675"/>
          <p14:tracePt t="23369" x="3306763" y="3114675"/>
          <p14:tracePt t="23376" x="3297238" y="3114675"/>
          <p14:tracePt t="23384" x="3278188" y="3114675"/>
          <p14:tracePt t="23394" x="3232150" y="3114675"/>
          <p14:tracePt t="23397" x="3224213" y="3114675"/>
          <p14:tracePt t="23404" x="3214688" y="3114675"/>
          <p14:tracePt t="23412" x="3205163" y="3114675"/>
          <p14:tracePt t="23419" x="3195638" y="3114675"/>
          <p14:tracePt t="23424" x="3159125" y="3114675"/>
          <p14:tracePt t="23433" x="3141663" y="3114675"/>
          <p14:tracePt t="23440" x="3114675" y="3114675"/>
          <p14:tracePt t="23446" x="3068638" y="3114675"/>
          <p14:tracePt t="23453" x="3049588" y="3114675"/>
          <p14:tracePt t="23462" x="3022600" y="3105150"/>
          <p14:tracePt t="23467" x="3005138" y="3105150"/>
          <p14:tracePt t="23472" x="2976563" y="3105150"/>
          <p14:tracePt t="23486" x="2959100" y="3105150"/>
          <p14:tracePt t="23512" x="2886075" y="3095625"/>
          <p14:tracePt t="23525" x="2859088" y="3078163"/>
          <p14:tracePt t="23541" x="2830513" y="3078163"/>
          <p14:tracePt t="23557" x="2803525" y="3078163"/>
          <p14:tracePt t="23571" x="2767013" y="3078163"/>
          <p14:tracePt t="23604" x="2740025" y="3078163"/>
          <p14:tracePt t="23619" x="2693988" y="3078163"/>
          <p14:tracePt t="23632" x="2657475" y="3078163"/>
          <p14:tracePt t="23648" x="2630488" y="3078163"/>
          <p14:tracePt t="23666" x="2574925" y="3078163"/>
          <p14:tracePt t="23680" x="2484438" y="3059113"/>
          <p14:tracePt t="23691" x="2447925" y="3059113"/>
          <p14:tracePt t="23709" x="2382838" y="3059113"/>
          <p14:tracePt t="23728" x="2309813" y="3059113"/>
          <p14:tracePt t="23742" x="2282825" y="3059113"/>
          <p14:tracePt t="23760" x="2236788" y="3059113"/>
          <p14:tracePt t="23776" x="2209800" y="3059113"/>
          <p14:tracePt t="23792" x="2146300" y="3059113"/>
          <p14:tracePt t="23808" x="2082800" y="3068638"/>
          <p14:tracePt t="23824" x="2046288" y="3068638"/>
          <p14:tracePt t="23840" x="2009775" y="3078163"/>
          <p14:tracePt t="23855" x="1981200" y="3078163"/>
          <p14:tracePt t="23873" x="1927225" y="3086100"/>
          <p14:tracePt t="23888" x="1863725" y="3086100"/>
          <p14:tracePt t="23904" x="1827213" y="3086100"/>
          <p14:tracePt t="23923" x="1781175" y="3086100"/>
          <p14:tracePt t="23937" x="1735138" y="3086100"/>
          <p14:tracePt t="23951" x="1717675" y="3086100"/>
          <p14:tracePt t="23969" x="1698625" y="3086100"/>
          <p14:tracePt t="23982" x="1671638" y="3086100"/>
          <p14:tracePt t="23994" x="1644650" y="3086100"/>
          <p14:tracePt t="24003" x="1635125" y="3086100"/>
          <p14:tracePt t="24018" x="1606550" y="3086100"/>
          <p14:tracePt t="24034" x="1570038" y="3086100"/>
          <p14:tracePt t="24049" x="1533525" y="3086100"/>
          <p14:tracePt t="24064" x="1516063" y="3078163"/>
          <p14:tracePt t="24076" x="1489075" y="3078163"/>
          <p14:tracePt t="24092" x="1452563" y="3078163"/>
          <p14:tracePt t="24108" x="1416050" y="3078163"/>
          <p14:tracePt t="24125" x="1370013" y="3078163"/>
          <p14:tracePt t="24138" x="1333500" y="3078163"/>
          <p14:tracePt t="24156" x="1314450" y="3078163"/>
          <p14:tracePt t="24174" x="1270000" y="3078163"/>
          <p14:tracePt t="24190" x="1250950" y="3078163"/>
          <p14:tracePt t="24205" x="1223963" y="3078163"/>
          <p14:tracePt t="24222" x="1204913" y="3078163"/>
          <p14:tracePt t="24240" x="1187450" y="3078163"/>
          <p14:tracePt t="24255" x="1168400" y="3078163"/>
          <p14:tracePt t="24268" x="1160463" y="3078163"/>
          <p14:tracePt t="25108" x="1150938" y="3068638"/>
          <p14:tracePt t="25122" x="1114425" y="3049588"/>
          <p14:tracePt t="25134" x="1058863" y="3022600"/>
          <p14:tracePt t="25144" x="1041400" y="3013075"/>
          <p14:tracePt t="25151" x="995363" y="3005138"/>
          <p14:tracePt t="25160" x="968375" y="2986088"/>
          <p14:tracePt t="25169" x="958850" y="2986088"/>
          <p14:tracePt t="25174" x="949325" y="2986088"/>
          <p14:tracePt t="25181" x="941388" y="2986088"/>
          <p14:tracePt t="25189" x="931863" y="2986088"/>
          <p14:tracePt t="25195" x="922338" y="2986088"/>
          <p14:tracePt t="25200" x="912813" y="2986088"/>
          <p14:tracePt t="25209" x="904875" y="2986088"/>
          <p14:tracePt t="25224" x="885825" y="2976563"/>
          <p14:tracePt t="25232" x="849313" y="2976563"/>
          <p14:tracePt t="25238" x="839788" y="2976563"/>
          <p14:tracePt t="25247" x="831850" y="2976563"/>
          <p14:tracePt t="25259" x="803275" y="2976563"/>
          <p14:tracePt t="25279" x="785813" y="2976563"/>
          <p14:tracePt t="25289" x="776288" y="2976563"/>
          <p14:tracePt t="25302" x="757238" y="2995613"/>
          <p14:tracePt t="25314" x="739775" y="3013075"/>
          <p14:tracePt t="25324" x="730250" y="3022600"/>
          <p14:tracePt t="25339" x="712788" y="3032125"/>
          <p14:tracePt t="25354" x="693738" y="3068638"/>
          <p14:tracePt t="25365" x="693738" y="3086100"/>
          <p14:tracePt t="25373" x="684213" y="3105150"/>
          <p14:tracePt t="25383" x="684213" y="3132138"/>
          <p14:tracePt t="25395" x="684213" y="3168650"/>
          <p14:tracePt t="25406" x="684213" y="3178175"/>
          <p14:tracePt t="25418" x="684213" y="3205163"/>
          <p14:tracePt t="25426" x="684213" y="3232150"/>
          <p14:tracePt t="25433" x="684213" y="3241675"/>
          <p14:tracePt t="25437" x="684213" y="3251200"/>
          <p14:tracePt t="25441" x="684213" y="3260725"/>
          <p14:tracePt t="25459" x="684213" y="3268663"/>
          <p14:tracePt t="25462" x="684213" y="3278188"/>
          <p14:tracePt t="25468" x="684213" y="3287713"/>
          <p14:tracePt t="25477" x="684213" y="3297238"/>
          <p14:tracePt t="25481" x="684213" y="3314700"/>
          <p14:tracePt t="25491" x="684213" y="3324225"/>
          <p14:tracePt t="25503" x="684213" y="3333750"/>
          <p14:tracePt t="25511" x="684213" y="3341688"/>
          <p14:tracePt t="25517" x="684213" y="3351213"/>
          <p14:tracePt t="25526" x="684213" y="3360738"/>
          <p14:tracePt t="25539" x="684213" y="3370263"/>
          <p14:tracePt t="26917" x="684213" y="3378200"/>
          <p14:tracePt t="26924" x="693738" y="3378200"/>
          <p14:tracePt t="26930" x="712788" y="3378200"/>
          <p14:tracePt t="26939" x="730250" y="3378200"/>
          <p14:tracePt t="26941" x="749300" y="3387725"/>
          <p14:tracePt t="26953" x="776288" y="3406775"/>
          <p14:tracePt t="26972" x="822325" y="3414713"/>
          <p14:tracePt t="26992" x="931863" y="3443288"/>
          <p14:tracePt t="26998" x="968375" y="3460750"/>
          <p14:tracePt t="27003" x="985838" y="3470275"/>
          <p14:tracePt t="27010" x="1004888" y="3470275"/>
          <p14:tracePt t="27019" x="1022350" y="3479800"/>
          <p14:tracePt t="27026" x="1041400" y="3479800"/>
          <p14:tracePt t="27032" x="1077913" y="3479800"/>
          <p14:tracePt t="27039" x="1095375" y="3487738"/>
          <p14:tracePt t="27055" x="1160463" y="3497263"/>
          <p14:tracePt t="27074" x="1241425" y="3516313"/>
          <p14:tracePt t="27081" x="1277938" y="3533775"/>
          <p14:tracePt t="27088" x="1314450" y="3543300"/>
          <p14:tracePt t="27096" x="1333500" y="3552825"/>
          <p14:tracePt t="27100" x="1350963" y="3552825"/>
          <p14:tracePt t="27108" x="1370013" y="3552825"/>
          <p14:tracePt t="27114" x="1379538" y="3570288"/>
          <p14:tracePt t="27121" x="1387475" y="3570288"/>
          <p14:tracePt t="27128" x="1397000" y="3570288"/>
          <p14:tracePt t="27137" x="1406525" y="3570288"/>
          <p14:tracePt t="27142" x="1416050" y="3570288"/>
          <p14:tracePt t="27149" x="1433513" y="3570288"/>
          <p14:tracePt t="27158" x="1452563" y="3570288"/>
          <p14:tracePt t="27163" x="1460500" y="3570288"/>
          <p14:tracePt t="27170" x="1470025" y="3570288"/>
          <p14:tracePt t="27177" x="1497013" y="3579813"/>
          <p14:tracePt t="27190" x="1533525" y="3579813"/>
          <p14:tracePt t="27199" x="1543050" y="3579813"/>
          <p14:tracePt t="27205" x="1562100" y="3579813"/>
          <p14:tracePt t="27210" x="1579563" y="3589338"/>
          <p14:tracePt t="27219" x="1598613" y="3589338"/>
          <p14:tracePt t="27225" x="1606550" y="3589338"/>
          <p14:tracePt t="27232" x="1635125" y="3589338"/>
          <p14:tracePt t="27240" x="1644650" y="3589338"/>
          <p14:tracePt t="27245" x="1652588" y="3589338"/>
          <p14:tracePt t="27251" x="1689100" y="3589338"/>
          <p14:tracePt t="27269" x="1717675" y="3589338"/>
          <p14:tracePt t="27273" x="1725613" y="3589338"/>
          <p14:tracePt t="27289" x="1762125" y="3589338"/>
          <p14:tracePt t="27310" x="1854200" y="3589338"/>
          <p14:tracePt t="27326" x="1908175" y="3589338"/>
          <p14:tracePt t="27341" x="1954213" y="3589338"/>
          <p14:tracePt t="27354" x="1990725" y="3589338"/>
          <p14:tracePt t="27366" x="2000250" y="3589338"/>
          <p14:tracePt t="27373" x="2009775" y="3589338"/>
          <p14:tracePt t="27399" x="2017713" y="3579813"/>
          <p14:tracePt t="27433" x="2027238" y="3560763"/>
          <p14:tracePt t="27442" x="2046288" y="3552825"/>
          <p14:tracePt t="27465" x="2054225" y="3543300"/>
          <p14:tracePt t="27483" x="2082800" y="3533775"/>
          <p14:tracePt t="27492" x="2090738" y="3524250"/>
          <p14:tracePt t="27499" x="2109788" y="3516313"/>
          <p14:tracePt t="27937" x="2082800" y="3516313"/>
          <p14:tracePt t="27951" x="2063750" y="3506788"/>
          <p14:tracePt t="27976" x="2027238" y="3506788"/>
          <p14:tracePt t="27988" x="2017713" y="3506788"/>
          <p14:tracePt t="28013" x="2009775" y="3506788"/>
          <p14:tracePt t="28088" x="2054225" y="3497263"/>
          <p14:tracePt t="28096" x="2082800" y="3497263"/>
          <p14:tracePt t="28103" x="2100263" y="3497263"/>
          <p14:tracePt t="28125" x="2182813" y="3487738"/>
          <p14:tracePt t="28134" x="2255838" y="3487738"/>
          <p14:tracePt t="28140" x="2282825" y="3487738"/>
          <p14:tracePt t="28149" x="2309813" y="3487738"/>
          <p14:tracePt t="28153" x="2346325" y="3487738"/>
          <p14:tracePt t="28162" x="2392363" y="3487738"/>
          <p14:tracePt t="28175" x="2428875" y="3487738"/>
          <p14:tracePt t="28179" x="2474913" y="3487738"/>
          <p14:tracePt t="28180" x="2501900" y="3487738"/>
          <p14:tracePt t="28191" x="2547938" y="3487738"/>
          <p14:tracePt t="28206" x="2566988" y="3487738"/>
          <p14:tracePt t="28225" x="2603500" y="3487738"/>
          <p14:tracePt t="28245" x="2630488" y="3487738"/>
          <p14:tracePt t="28268" x="2640013" y="3487738"/>
          <p14:tracePt t="28285" x="2657475" y="3487738"/>
          <p14:tracePt t="28323" x="2684463" y="3487738"/>
          <p14:tracePt t="28347" x="2713038" y="3487738"/>
          <p14:tracePt t="28949" x="2730500" y="3479800"/>
          <p14:tracePt t="28964" x="2776538" y="3460750"/>
          <p14:tracePt t="28978" x="2822575" y="3460750"/>
          <p14:tracePt t="28990" x="2867025" y="3451225"/>
          <p14:tracePt t="28998" x="2903538" y="3451225"/>
          <p14:tracePt t="29007" x="2940050" y="3451225"/>
          <p14:tracePt t="29016" x="2949575" y="3451225"/>
          <p14:tracePt t="29025" x="2968625" y="3451225"/>
          <p14:tracePt t="29034" x="2976563" y="3451225"/>
          <p14:tracePt t="29049" x="2986088" y="3451225"/>
          <p14:tracePt t="29062" x="2995613" y="3451225"/>
          <p14:tracePt t="29078" x="3005138" y="3451225"/>
          <p14:tracePt t="29087" x="3013075" y="3451225"/>
          <p14:tracePt t="29094" x="3022600" y="3451225"/>
          <p14:tracePt t="29122" x="3049588" y="3451225"/>
          <p14:tracePt t="29141" x="3095625" y="3451225"/>
          <p14:tracePt t="29165" x="3141663" y="3443288"/>
          <p14:tracePt t="29187" x="3159125" y="3443288"/>
          <p14:tracePt t="29207" x="3187700" y="3443288"/>
          <p14:tracePt t="29755" x="3214688" y="3433763"/>
          <p14:tracePt t="29772" x="3241675" y="3433763"/>
          <p14:tracePt t="29784" x="3306763" y="3433763"/>
          <p14:tracePt t="29797" x="3351213" y="3433763"/>
          <p14:tracePt t="29804" x="3360738" y="3433763"/>
          <p14:tracePt t="29811" x="3379788" y="3433763"/>
          <p14:tracePt t="29816" x="3387725" y="3433763"/>
          <p14:tracePt t="29821" x="3397250" y="3433763"/>
          <p14:tracePt t="29826" x="3406775" y="3433763"/>
          <p14:tracePt t="29835" x="3416300" y="3433763"/>
          <p14:tracePt t="29845" x="3424238" y="3433763"/>
          <p14:tracePt t="29849" x="3433763" y="3433763"/>
          <p14:tracePt t="29871" x="3479800" y="3443288"/>
          <p14:tracePt t="29882" x="3497263" y="3443288"/>
          <p14:tracePt t="29892" x="3525838" y="3443288"/>
          <p14:tracePt t="29896" x="3552825" y="3443288"/>
          <p14:tracePt t="29902" x="3579813" y="3443288"/>
          <p14:tracePt t="29927" x="3635375" y="3443288"/>
          <p14:tracePt t="29932" x="3643313" y="3443288"/>
          <p14:tracePt t="29937" x="3671888" y="3443288"/>
          <p14:tracePt t="29944" x="3679825" y="3443288"/>
          <p14:tracePt t="29951" x="3689350" y="3443288"/>
          <p14:tracePt t="29961" x="3725863" y="3451225"/>
          <p14:tracePt t="29973" x="3744913" y="3451225"/>
          <p14:tracePt t="29986" x="3752850" y="3451225"/>
          <p14:tracePt t="29991" x="3781425" y="3451225"/>
          <p14:tracePt t="30001" x="3789363" y="3451225"/>
          <p14:tracePt t="30008" x="3808413" y="3460750"/>
          <p14:tracePt t="30013" x="3817938" y="3460750"/>
          <p14:tracePt t="30023" x="3825875" y="3460750"/>
          <p14:tracePt t="30038" x="3854450" y="3460750"/>
          <p14:tracePt t="30052" x="3871913" y="3460750"/>
          <p14:tracePt t="30063" x="3898900" y="3460750"/>
          <p14:tracePt t="30072" x="3917950" y="3460750"/>
          <p14:tracePt t="30088" x="3944938" y="3460750"/>
          <p14:tracePt t="30104" x="4000500" y="3460750"/>
          <p14:tracePt t="30116" x="4027488" y="3460750"/>
          <p14:tracePt t="30127" x="4073525" y="3460750"/>
          <p14:tracePt t="30139" x="4119563" y="3460750"/>
          <p14:tracePt t="30152" x="4137025" y="3460750"/>
          <p14:tracePt t="30166" x="4173538" y="3460750"/>
          <p14:tracePt t="30177" x="4200525" y="3460750"/>
          <p14:tracePt t="30189" x="4210050" y="3460750"/>
          <p14:tracePt t="30201" x="4229100" y="3460750"/>
          <p14:tracePt t="30214" x="4237038" y="3460750"/>
          <p14:tracePt t="30224" x="4265613" y="3460750"/>
          <p14:tracePt t="30235" x="4273550" y="3460750"/>
          <p14:tracePt t="30245" x="4283075" y="3460750"/>
          <p14:tracePt t="30257" x="4302125" y="3460750"/>
          <p14:tracePt t="30616" x="4329113" y="3460750"/>
          <p14:tracePt t="30627" x="4346575" y="3460750"/>
          <p14:tracePt t="30639" x="4356100" y="3460750"/>
          <p14:tracePt t="30649" x="4383088" y="3460750"/>
          <p14:tracePt t="30653" x="4392613" y="3460750"/>
          <p14:tracePt t="30659" x="4411663" y="3460750"/>
          <p14:tracePt t="30667" x="4419600" y="3460750"/>
          <p14:tracePt t="30681" x="4438650" y="3460750"/>
          <p14:tracePt t="30688" x="4448175" y="3460750"/>
          <p14:tracePt t="30705" x="4456113" y="3460750"/>
          <p14:tracePt t="30716" x="4465638" y="3460750"/>
          <p14:tracePt t="30722" x="4475163" y="3460750"/>
          <p14:tracePt t="30729" x="4484688" y="3460750"/>
          <p14:tracePt t="30744" x="4492625" y="3460750"/>
          <p14:tracePt t="30753" x="4502150" y="3460750"/>
          <p14:tracePt t="30787" x="4511675" y="3460750"/>
          <p14:tracePt t="30812" x="4521200" y="3460750"/>
          <p14:tracePt t="30825" x="4538663" y="3460750"/>
          <p14:tracePt t="30849" x="4565650" y="3443288"/>
          <p14:tracePt t="30861" x="4575175" y="3443288"/>
          <p14:tracePt t="30867" x="4584700" y="3443288"/>
          <p14:tracePt t="30890" x="4594225" y="3443288"/>
          <p14:tracePt t="30907" x="4611688" y="3443288"/>
          <p14:tracePt t="30925" x="4621213" y="3443288"/>
          <p14:tracePt t="30939" x="4630738" y="3443288"/>
          <p14:tracePt t="30954" x="4638675" y="3443288"/>
          <p14:tracePt t="30985" x="4648200" y="3433763"/>
          <p14:tracePt t="31002" x="4657725" y="3424238"/>
          <p14:tracePt t="31026" x="4667250" y="3424238"/>
          <p14:tracePt t="31035" x="4667250" y="3414713"/>
          <p14:tracePt t="31054" x="4675188" y="3406775"/>
          <p14:tracePt t="31093" x="4684713" y="3397250"/>
          <p14:tracePt t="31123" x="4703763" y="3387725"/>
          <p14:tracePt t="31236" x="4711700" y="3370263"/>
          <p14:tracePt t="31273" x="4711700" y="3360738"/>
          <p14:tracePt t="31676" x="4711700" y="3370263"/>
          <p14:tracePt t="31697" x="4711700" y="3378200"/>
          <p14:tracePt t="31714" x="4694238" y="3378200"/>
          <p14:tracePt t="31730" x="4694238" y="3387725"/>
          <p14:tracePt t="31755" x="4694238" y="3397250"/>
          <p14:tracePt t="31781" x="4694238" y="3406775"/>
          <p14:tracePt t="31849" x="4694238" y="3414713"/>
          <p14:tracePt t="31871" x="4684713" y="3424238"/>
          <p14:tracePt t="31889" x="4684713" y="3433763"/>
          <p14:tracePt t="31913" x="4684713" y="3443288"/>
          <p14:tracePt t="31939" x="4684713" y="3451225"/>
          <p14:tracePt t="31969" x="4684713" y="3460750"/>
          <p14:tracePt t="33052" x="4684713" y="3451225"/>
          <p14:tracePt t="33066" x="4684713" y="3443288"/>
          <p14:tracePt t="33081" x="4684713" y="3433763"/>
          <p14:tracePt t="33092" x="4684713" y="3424238"/>
          <p14:tracePt t="33121" x="4684713" y="3414713"/>
          <p14:tracePt t="33151" x="4684713" y="3397250"/>
          <p14:tracePt t="33167" x="4684713" y="3378200"/>
          <p14:tracePt t="33193" x="4684713" y="3370263"/>
          <p14:tracePt t="33208" x="4684713" y="3360738"/>
          <p14:tracePt t="33237" x="4684713" y="3351213"/>
          <p14:tracePt t="33348" x="4684713" y="3360738"/>
          <p14:tracePt t="33355" x="4684713" y="3378200"/>
          <p14:tracePt t="33363" x="4684713" y="3406775"/>
          <p14:tracePt t="33380" x="4684713" y="3433763"/>
          <p14:tracePt t="33397" x="4684713" y="3451225"/>
          <p14:tracePt t="33399" x="4684713" y="3460750"/>
          <p14:tracePt t="33422" x="4684713" y="3470275"/>
          <p14:tracePt t="33461" x="4684713" y="3479800"/>
          <p14:tracePt t="33900" x="4730750" y="3460750"/>
          <p14:tracePt t="33907" x="4767263" y="3460750"/>
          <p14:tracePt t="33913" x="4794250" y="3451225"/>
          <p14:tracePt t="33918" x="4821238" y="3443288"/>
          <p14:tracePt t="33924" x="4840288" y="3433763"/>
          <p14:tracePt t="33931" x="4867275" y="3433763"/>
          <p14:tracePt t="33938" x="4876800" y="3433763"/>
          <p14:tracePt t="33944" x="4895850" y="3424238"/>
          <p14:tracePt t="33952" x="4913313" y="3424238"/>
          <p14:tracePt t="33960" x="4922838" y="3424238"/>
          <p14:tracePt t="33983" x="4949825" y="3414713"/>
          <p14:tracePt t="34009" x="4959350" y="3414713"/>
          <p14:tracePt t="34023" x="4968875" y="3414713"/>
          <p14:tracePt t="34050" x="4976813" y="3414713"/>
          <p14:tracePt t="34084" x="4986338" y="3414713"/>
          <p14:tracePt t="34113" x="4995863" y="3414713"/>
          <p14:tracePt t="34127" x="5013325" y="3414713"/>
          <p14:tracePt t="34148" x="5041900" y="3414713"/>
          <p14:tracePt t="34163" x="5068888" y="3414713"/>
          <p14:tracePt t="34182" x="5086350" y="3414713"/>
          <p14:tracePt t="34203" x="5122863" y="3397250"/>
          <p14:tracePt t="34216" x="5151438" y="3397250"/>
          <p14:tracePt t="34229" x="5205413" y="3387725"/>
          <p14:tracePt t="34238" x="5224463" y="3387725"/>
          <p14:tracePt t="34244" x="5241925" y="3387725"/>
          <p14:tracePt t="34259" x="5297488" y="3378200"/>
          <p14:tracePt t="34279" x="5334000" y="3378200"/>
          <p14:tracePt t="34291" x="5414963" y="3378200"/>
          <p14:tracePt t="34302" x="5451475" y="3378200"/>
          <p14:tracePt t="34318" x="5516563" y="3378200"/>
          <p14:tracePt t="34333" x="5607050" y="3397250"/>
          <p14:tracePt t="34346" x="5662613" y="3414713"/>
          <p14:tracePt t="34359" x="5708650" y="3414713"/>
          <p14:tracePt t="34365" x="5726113" y="3414713"/>
          <p14:tracePt t="34370" x="5735638" y="3414713"/>
          <p14:tracePt t="34390" x="5745163" y="3414713"/>
          <p14:tracePt t="34411" x="5762625" y="3414713"/>
          <p14:tracePt t="34433" x="5799138" y="3414713"/>
          <p14:tracePt t="34450" x="5818188" y="3414713"/>
          <p14:tracePt t="34510" x="5826125" y="3414713"/>
          <p14:tracePt t="34541" x="5835650" y="3414713"/>
          <p14:tracePt t="35056" x="5781675" y="3397250"/>
          <p14:tracePt t="35071" x="5643563" y="3360738"/>
          <p14:tracePt t="35084" x="5516563" y="3314700"/>
          <p14:tracePt t="35096" x="5414963" y="3278188"/>
          <p14:tracePt t="35102" x="5341938" y="3268663"/>
          <p14:tracePt t="35107" x="5278438" y="3268663"/>
          <p14:tracePt t="35114" x="5241925" y="3268663"/>
          <p14:tracePt t="35121" x="5187950" y="3268663"/>
          <p14:tracePt t="35131" x="5168900" y="3268663"/>
          <p14:tracePt t="35135" x="5122863" y="3278188"/>
          <p14:tracePt t="35143" x="5114925" y="3278188"/>
          <p14:tracePt t="35148" x="5095875" y="3297238"/>
          <p14:tracePt t="35157" x="5086350" y="3297238"/>
          <p14:tracePt t="35164" x="5049838" y="3305175"/>
          <p14:tracePt t="35169" x="5032375" y="3314700"/>
          <p14:tracePt t="35177" x="5013325" y="3314700"/>
          <p14:tracePt t="35185" x="4995863" y="3314700"/>
          <p14:tracePt t="35190" x="4976813" y="3314700"/>
          <p14:tracePt t="35197" x="4940300" y="3314700"/>
          <p14:tracePt t="35210" x="4903788" y="3314700"/>
          <p14:tracePt t="35218" x="4886325" y="3314700"/>
          <p14:tracePt t="35238" x="4840288" y="3314700"/>
          <p14:tracePt t="35265" x="4821238" y="3314700"/>
          <p14:tracePt t="35288" x="4794250" y="3314700"/>
          <p14:tracePt t="35308" x="4776788" y="3314700"/>
          <p14:tracePt t="35327" x="4767263" y="3314700"/>
          <p14:tracePt t="35369" x="4757738" y="3314700"/>
          <p14:tracePt t="35418" x="4757738" y="3324225"/>
          <p14:tracePt t="35431" x="4748213" y="3324225"/>
          <p14:tracePt t="35445" x="4748213" y="3333750"/>
          <p14:tracePt t="35551" x="4757738" y="3333750"/>
          <p14:tracePt t="35558" x="4784725" y="3333750"/>
          <p14:tracePt t="35564" x="4794250" y="3333750"/>
          <p14:tracePt t="35588" x="4830763" y="3333750"/>
          <p14:tracePt t="35592" x="4840288" y="3333750"/>
          <p14:tracePt t="35596" x="4876800" y="3333750"/>
          <p14:tracePt t="35603" x="4886325" y="3333750"/>
          <p14:tracePt t="35611" x="4895850" y="3333750"/>
          <p14:tracePt t="35617" x="4913313" y="3333750"/>
          <p14:tracePt t="35625" x="4922838" y="3333750"/>
          <p14:tracePt t="35642" x="4932363" y="3333750"/>
          <p14:tracePt t="35660" x="4968875" y="3333750"/>
          <p14:tracePt t="35683" x="4995863" y="3333750"/>
          <p14:tracePt t="35688" x="5005388" y="3333750"/>
          <p14:tracePt t="35697" x="5013325" y="3333750"/>
          <p14:tracePt t="35711" x="5041900" y="3333750"/>
          <p14:tracePt t="35725" x="5059363" y="3333750"/>
          <p14:tracePt t="35738" x="5095875" y="3333750"/>
          <p14:tracePt t="35749" x="5105400" y="3333750"/>
          <p14:tracePt t="35772" x="5132388" y="3333750"/>
          <p14:tracePt t="35784" x="5151438" y="3333750"/>
          <p14:tracePt t="35796" x="5159375" y="3333750"/>
          <p14:tracePt t="35806" x="5168900" y="3333750"/>
          <p14:tracePt t="35817" x="5178425" y="3333750"/>
          <p14:tracePt t="35829" x="5187950" y="3333750"/>
          <p14:tracePt t="35841" x="5205413" y="3333750"/>
          <p14:tracePt t="35852" x="5214938" y="3333750"/>
          <p14:tracePt t="35860" x="5224463" y="3333750"/>
          <p14:tracePt t="35882" x="5232400" y="3333750"/>
          <p14:tracePt t="35893" x="5241925" y="3333750"/>
          <p14:tracePt t="35904" x="5260975" y="3341688"/>
          <p14:tracePt t="35920" x="5297488" y="3341688"/>
          <p14:tracePt t="35932" x="5314950" y="3341688"/>
          <p14:tracePt t="35942" x="5334000" y="3341688"/>
          <p14:tracePt t="35955" x="5341938" y="3341688"/>
          <p14:tracePt t="35970" x="5378450" y="3341688"/>
          <p14:tracePt t="35983" x="5407025" y="3341688"/>
          <p14:tracePt t="36003" x="5424488" y="3341688"/>
          <p14:tracePt t="36015" x="5434013" y="3341688"/>
          <p14:tracePt t="36030" x="5451475" y="3341688"/>
          <p14:tracePt t="36041" x="5461000" y="3341688"/>
          <p14:tracePt t="37567" x="5424488" y="3341688"/>
          <p14:tracePt t="37575" x="5351463" y="3341688"/>
          <p14:tracePt t="37582" x="5324475" y="3341688"/>
          <p14:tracePt t="37588" x="5287963" y="3341688"/>
          <p14:tracePt t="37592" x="5251450" y="3341688"/>
          <p14:tracePt t="37600" x="5195888" y="3324225"/>
          <p14:tracePt t="37607" x="5151438" y="3324225"/>
          <p14:tracePt t="37614" x="5132388" y="3324225"/>
          <p14:tracePt t="37622" x="5105400" y="3324225"/>
          <p14:tracePt t="37632" x="5086350" y="3324225"/>
          <p14:tracePt t="37634" x="5049838" y="3324225"/>
          <p14:tracePt t="37642" x="5032375" y="3324225"/>
          <p14:tracePt t="37648" x="5013325" y="3324225"/>
          <p14:tracePt t="37656" x="5005388" y="3324225"/>
          <p14:tracePt t="37662" x="4986338" y="3324225"/>
          <p14:tracePt t="37672" x="4949825" y="3324225"/>
          <p14:tracePt t="37695" x="4922838" y="3324225"/>
          <p14:tracePt t="37708" x="4903788" y="3324225"/>
          <p14:tracePt t="37713" x="4886325" y="3324225"/>
          <p14:tracePt t="37715" x="4876800" y="3324225"/>
          <p14:tracePt t="37726" x="4867275" y="3324225"/>
          <p14:tracePt t="37729" x="4849813" y="3324225"/>
          <p14:tracePt t="37738" x="4830763" y="3324225"/>
          <p14:tracePt t="37747" x="4821238" y="3324225"/>
          <p14:tracePt t="37759" x="4803775" y="3324225"/>
          <p14:tracePt t="37769" x="4794250" y="3324225"/>
          <p14:tracePt t="37775" x="4776788" y="3324225"/>
          <p14:tracePt t="37778" x="4767263" y="3324225"/>
          <p14:tracePt t="37790" x="4757738" y="3324225"/>
          <p14:tracePt t="37809" x="4748213" y="3324225"/>
          <p14:tracePt t="37815" x="4721225" y="3324225"/>
          <p14:tracePt t="37819" x="4711700" y="3324225"/>
          <p14:tracePt t="37834" x="4703763" y="3324225"/>
          <p14:tracePt t="37849" x="4694238" y="3324225"/>
          <p14:tracePt t="37862" x="4684713" y="3324225"/>
          <p14:tracePt t="37869" x="4675188" y="3324225"/>
          <p14:tracePt t="37876" x="4667250" y="3324225"/>
          <p14:tracePt t="37906" x="4657725" y="3324225"/>
          <p14:tracePt t="37913" x="4648200" y="3324225"/>
          <p14:tracePt t="37924" x="4630738" y="3324225"/>
          <p14:tracePt t="38684" x="4611688" y="3324225"/>
          <p14:tracePt t="38691" x="4584700" y="3324225"/>
          <p14:tracePt t="38696" x="4548188" y="3324225"/>
          <p14:tracePt t="38702" x="4511675" y="3324225"/>
          <p14:tracePt t="38718" x="4465638" y="3333750"/>
          <p14:tracePt t="38732" x="4411663" y="3351213"/>
          <p14:tracePt t="38739" x="4383088" y="3360738"/>
          <p14:tracePt t="38744" x="4365625" y="3370263"/>
          <p14:tracePt t="38751" x="4338638" y="3370263"/>
          <p14:tracePt t="38755" x="4310063" y="3370263"/>
          <p14:tracePt t="38764" x="4292600" y="3378200"/>
          <p14:tracePt t="38771" x="4256088" y="3378200"/>
          <p14:tracePt t="38776" x="4219575" y="3387725"/>
          <p14:tracePt t="38785" x="4200525" y="3387725"/>
          <p14:tracePt t="38795" x="4173538" y="3387725"/>
          <p14:tracePt t="38798" x="4156075" y="3387725"/>
          <p14:tracePt t="38804" x="4110038" y="3387725"/>
          <p14:tracePt t="38812" x="4090988" y="3387725"/>
          <p14:tracePt t="38821" x="4073525" y="3387725"/>
          <p14:tracePt t="38825" x="4037013" y="3387725"/>
          <p14:tracePt t="38833" x="4017963" y="3387725"/>
          <p14:tracePt t="38841" x="4000500" y="3387725"/>
          <p14:tracePt t="38845" x="3971925" y="3387725"/>
          <p14:tracePt t="38852" x="3944938" y="3387725"/>
          <p14:tracePt t="38861" x="3908425" y="3387725"/>
          <p14:tracePt t="38866" x="3881438" y="3387725"/>
          <p14:tracePt t="38875" x="3854450" y="3387725"/>
          <p14:tracePt t="38884" x="3808413" y="3387725"/>
          <p14:tracePt t="38889" x="3781425" y="3387725"/>
          <p14:tracePt t="38893" x="3752850" y="3387725"/>
          <p14:tracePt t="38902" x="3716338" y="3387725"/>
          <p14:tracePt t="38909" x="3698875" y="3387725"/>
          <p14:tracePt t="38915" x="3662363" y="3387725"/>
          <p14:tracePt t="38923" x="3635375" y="3387725"/>
          <p14:tracePt t="38930" x="3625850" y="3387725"/>
          <p14:tracePt t="38934" x="3616325" y="3387725"/>
          <p14:tracePt t="38943" x="3598863" y="3387725"/>
          <p14:tracePt t="38955" x="3579813" y="3387725"/>
          <p14:tracePt t="38958" x="3543300" y="3378200"/>
          <p14:tracePt t="38971" x="3525838" y="3378200"/>
          <p14:tracePt t="38979" x="3506788" y="3370263"/>
          <p14:tracePt t="38982" x="3489325" y="3370263"/>
          <p14:tracePt t="38991" x="3452813" y="3351213"/>
          <p14:tracePt t="39001" x="3443288" y="3351213"/>
          <p14:tracePt t="39003" x="3424238" y="3351213"/>
          <p14:tracePt t="39011" x="3387725" y="3351213"/>
          <p14:tracePt t="39021" x="3360738" y="3341688"/>
          <p14:tracePt t="39028" x="3343275" y="3341688"/>
          <p14:tracePt t="39031" x="3314700" y="3341688"/>
          <p14:tracePt t="39042" x="3297238" y="3333750"/>
          <p14:tracePt t="39052" x="3270250" y="3333750"/>
          <p14:tracePt t="39065" x="3205163" y="3333750"/>
          <p14:tracePt t="39073" x="3141663" y="3324225"/>
          <p14:tracePt t="39081" x="3105150" y="3324225"/>
          <p14:tracePt t="39090" x="3068638" y="3314700"/>
          <p14:tracePt t="39094" x="3041650" y="3314700"/>
          <p14:tracePt t="39101" x="3005138" y="3314700"/>
          <p14:tracePt t="39108" x="2968625" y="3314700"/>
          <p14:tracePt t="39114" x="2949575" y="3314700"/>
          <p14:tracePt t="39123" x="2932113" y="3314700"/>
          <p14:tracePt t="39129" x="2913063" y="3314700"/>
          <p14:tracePt t="39135" x="2876550" y="3314700"/>
          <p14:tracePt t="39143" x="2840038" y="3314700"/>
          <p14:tracePt t="39158" x="2794000" y="3314700"/>
          <p14:tracePt t="39177" x="2730500" y="3314700"/>
          <p14:tracePt t="39187" x="2657475" y="3314700"/>
          <p14:tracePt t="39194" x="2603500" y="3314700"/>
          <p14:tracePt t="39197" x="2557463" y="3314700"/>
          <p14:tracePt t="39204" x="2530475" y="3314700"/>
          <p14:tracePt t="39211" x="2501900" y="3314700"/>
          <p14:tracePt t="39220" x="2465388" y="3314700"/>
          <p14:tracePt t="39224" x="2447925" y="3314700"/>
          <p14:tracePt t="39232" x="2411413" y="3314700"/>
          <p14:tracePt t="39274" x="2265363" y="3314700"/>
          <p14:tracePt t="39295" x="2192338" y="3305175"/>
          <p14:tracePt t="39316" x="2090738" y="3297238"/>
          <p14:tracePt t="39341" x="1990725" y="3297238"/>
          <p14:tracePt t="39360" x="1900238" y="3297238"/>
          <p14:tracePt t="39372" x="1844675" y="3297238"/>
          <p14:tracePt t="39383" x="1827213" y="3297238"/>
          <p14:tracePt t="39393" x="1754188" y="3297238"/>
          <p14:tracePt t="39398" x="1735138" y="3297238"/>
          <p14:tracePt t="39403" x="1708150" y="3297238"/>
          <p14:tracePt t="39410" x="1671638" y="3297238"/>
          <p14:tracePt t="39420" x="1644650" y="3297238"/>
          <p14:tracePt t="39425" x="1616075" y="3297238"/>
          <p14:tracePt t="39432" x="1579563" y="3297238"/>
          <p14:tracePt t="39439" x="1562100" y="3297238"/>
          <p14:tracePt t="39446" x="1543050" y="3297238"/>
          <p14:tracePt t="39456" x="1525588" y="3297238"/>
          <p14:tracePt t="39459" x="1506538" y="3297238"/>
          <p14:tracePt t="39466" x="1479550" y="3297238"/>
          <p14:tracePt t="39474" x="1460500" y="3297238"/>
          <p14:tracePt t="39482" x="1443038" y="3297238"/>
          <p14:tracePt t="39486" x="1433513" y="3297238"/>
          <p14:tracePt t="39494" x="1416050" y="3297238"/>
          <p14:tracePt t="39500" x="1397000" y="3297238"/>
          <p14:tracePt t="39507" x="1387475" y="3297238"/>
          <p14:tracePt t="39523" x="1379538" y="3297238"/>
          <p14:tracePt t="39527" x="1370013" y="3297238"/>
          <p14:tracePt t="39535" x="1360488" y="3297238"/>
          <p14:tracePt t="39542" x="1350963" y="3297238"/>
          <p14:tracePt t="39547" x="1343025" y="3297238"/>
          <p14:tracePt t="39556" x="1333500" y="3297238"/>
          <p14:tracePt t="39563" x="1323975" y="3305175"/>
          <p14:tracePt t="39569" x="1314450" y="3305175"/>
          <p14:tracePt t="39577" x="1306513" y="3305175"/>
          <p14:tracePt t="39582" x="1296988" y="3305175"/>
          <p14:tracePt t="39592" x="1270000" y="3314700"/>
          <p14:tracePt t="39597" x="1250950" y="3314700"/>
          <p14:tracePt t="39603" x="1233488" y="3314700"/>
          <p14:tracePt t="39612" x="1223963" y="3314700"/>
          <p14:tracePt t="39618" x="1223963" y="3324225"/>
          <p14:tracePt t="39634" x="1204913" y="3324225"/>
          <p14:tracePt t="39652" x="1187450" y="3333750"/>
          <p14:tracePt t="39665" x="1177925" y="3333750"/>
          <p14:tracePt t="39674" x="1168400" y="3333750"/>
          <p14:tracePt t="39684" x="1160463" y="3333750"/>
          <p14:tracePt t="39696" x="1141413" y="3341688"/>
          <p14:tracePt t="39708" x="1131888" y="3341688"/>
          <p14:tracePt t="39721" x="1123950" y="3351213"/>
          <p14:tracePt t="39736" x="1104900" y="3351213"/>
          <p14:tracePt t="39747" x="1095375" y="3351213"/>
          <p14:tracePt t="39758" x="1068388" y="3360738"/>
          <p14:tracePt t="39771" x="1058863" y="3360738"/>
          <p14:tracePt t="39786" x="1031875" y="3370263"/>
          <p14:tracePt t="39796" x="1022350" y="3370263"/>
          <p14:tracePt t="39806" x="995363" y="3370263"/>
          <p14:tracePt t="39817" x="985838" y="3370263"/>
          <p14:tracePt t="39851" x="977900" y="3370263"/>
          <p14:tracePt t="39916" x="985838" y="3370263"/>
          <p14:tracePt t="39924" x="1014413" y="3370263"/>
          <p14:tracePt t="39929" x="1022350" y="3370263"/>
          <p14:tracePt t="39935" x="1041400" y="3370263"/>
          <p14:tracePt t="39948" x="1068388" y="3370263"/>
          <p14:tracePt t="39963" x="1114425" y="3351213"/>
          <p14:tracePt t="39974" x="1150938" y="3333750"/>
          <p14:tracePt t="39983" x="1160463" y="3333750"/>
          <p14:tracePt t="39994" x="1214438" y="3324225"/>
          <p14:tracePt t="40007" x="1241425" y="3324225"/>
          <p14:tracePt t="40014" x="1241425" y="3314700"/>
          <p14:tracePt t="40024" x="1277938" y="3305175"/>
          <p14:tracePt t="40039" x="1314450" y="3297238"/>
          <p14:tracePt t="40053" x="1433513" y="3278188"/>
          <p14:tracePt t="40059" x="1489075" y="3278188"/>
          <p14:tracePt t="40065" x="1525588" y="3278188"/>
          <p14:tracePt t="40076" x="1579563" y="3278188"/>
          <p14:tracePt t="40092" x="1652588" y="3278188"/>
          <p14:tracePt t="40098" x="1725613" y="3278188"/>
          <p14:tracePt t="40106" x="1744663" y="3278188"/>
          <p14:tracePt t="40114" x="1762125" y="3278188"/>
          <p14:tracePt t="40120" x="1790700" y="3278188"/>
          <p14:tracePt t="40128" x="1817688" y="3278188"/>
          <p14:tracePt t="40137" x="1835150" y="3278188"/>
          <p14:tracePt t="40157" x="1936750" y="3278188"/>
          <p14:tracePt t="40161" x="1990725" y="3278188"/>
          <p14:tracePt t="40183" x="2063750" y="3278188"/>
          <p14:tracePt t="40211" x="2192338" y="3278188"/>
          <p14:tracePt t="40232" x="2255838" y="3278188"/>
          <p14:tracePt t="40255" x="2319338" y="3278188"/>
          <p14:tracePt t="40279" x="2392363" y="3278188"/>
          <p14:tracePt t="40299" x="2520950" y="3278188"/>
          <p14:tracePt t="40316" x="2647950" y="3287713"/>
          <p14:tracePt t="40334" x="2776538" y="3314700"/>
          <p14:tracePt t="40351" x="2849563" y="3324225"/>
          <p14:tracePt t="40371" x="2949575" y="3333750"/>
          <p14:tracePt t="40386" x="3068638" y="3341688"/>
          <p14:tracePt t="40398" x="3159125" y="3351213"/>
          <p14:tracePt t="40410" x="3224213" y="3360738"/>
          <p14:tracePt t="40417" x="3260725" y="3370263"/>
          <p14:tracePt t="40426" x="3287713" y="3370263"/>
          <p14:tracePt t="40437" x="3360738" y="3370263"/>
          <p14:tracePt t="40446" x="3397250" y="3370263"/>
          <p14:tracePt t="40458" x="3443288" y="3370263"/>
          <p14:tracePt t="40475" x="3543300" y="3370263"/>
          <p14:tracePt t="40489" x="3589338" y="3360738"/>
          <p14:tracePt t="40502" x="3662363" y="3341688"/>
          <p14:tracePt t="40517" x="3735388" y="3324225"/>
          <p14:tracePt t="40532" x="3781425" y="3324225"/>
          <p14:tracePt t="40546" x="3854450" y="3324225"/>
          <p14:tracePt t="40562" x="3927475" y="3324225"/>
          <p14:tracePt t="40576" x="3971925" y="3324225"/>
          <p14:tracePt t="40590" x="3990975" y="3324225"/>
          <p14:tracePt t="40617" x="4027488" y="3324225"/>
          <p14:tracePt t="40625" x="4044950" y="3324225"/>
          <p14:tracePt t="40637" x="4073525" y="3324225"/>
          <p14:tracePt t="40652" x="4083050" y="3324225"/>
          <p14:tracePt t="40662" x="4110038" y="3324225"/>
          <p14:tracePt t="40674" x="4127500" y="3324225"/>
          <p14:tracePt t="40685" x="4137025" y="3324225"/>
          <p14:tracePt t="40699" x="4156075" y="3324225"/>
          <p14:tracePt t="40711" x="4183063" y="3324225"/>
          <p14:tracePt t="40725" x="4210050" y="3324225"/>
          <p14:tracePt t="40737" x="4237038" y="3324225"/>
          <p14:tracePt t="40749" x="4273550" y="3341688"/>
          <p14:tracePt t="40769" x="4292600" y="3341688"/>
          <p14:tracePt t="40780" x="4302125" y="3341688"/>
          <p14:tracePt t="40794" x="4319588" y="3341688"/>
          <p14:tracePt t="40803" x="4329113" y="3341688"/>
          <p14:tracePt t="40812" x="4356100" y="3351213"/>
          <p14:tracePt t="40830" x="4365625" y="3351213"/>
          <p14:tracePt t="40844" x="4392613" y="3351213"/>
          <p14:tracePt t="40857" x="4411663" y="3351213"/>
          <p14:tracePt t="40867" x="4419600" y="3351213"/>
          <p14:tracePt t="40879" x="4438650" y="3351213"/>
          <p14:tracePt t="40912" x="4465638" y="3351213"/>
          <p14:tracePt t="40928" x="4484688" y="3360738"/>
          <p14:tracePt t="40935" x="4492625" y="3370263"/>
          <p14:tracePt t="40948" x="4502150" y="3370263"/>
          <p14:tracePt t="40968" x="4521200" y="3378200"/>
          <p14:tracePt t="40981" x="4529138" y="3378200"/>
          <p14:tracePt t="40989" x="4538663" y="3378200"/>
          <p14:tracePt t="41015" x="4548188" y="3397250"/>
          <p14:tracePt t="41027" x="4557713" y="3397250"/>
          <p14:tracePt t="41040" x="4575175" y="3406775"/>
          <p14:tracePt t="41050" x="4584700" y="3406775"/>
          <p14:tracePt t="41083" x="4602163" y="3406775"/>
          <p14:tracePt t="41115" x="4611688" y="3406775"/>
          <p14:tracePt t="41152" x="4621213" y="3406775"/>
          <p14:tracePt t="41181" x="4630738" y="3406775"/>
          <p14:tracePt t="41213" x="4638675" y="3406775"/>
          <p14:tracePt t="41229" x="4648200" y="3406775"/>
          <p14:tracePt t="41237" x="4657725" y="3406775"/>
          <p14:tracePt t="41279" x="4667250" y="3406775"/>
          <p14:tracePt t="45782" x="4602163" y="3406775"/>
          <p14:tracePt t="45794" x="4346575" y="3406775"/>
          <p14:tracePt t="45801" x="4237038" y="3406775"/>
          <p14:tracePt t="45812" x="4054475" y="3406775"/>
          <p14:tracePt t="45821" x="3762375" y="3433763"/>
          <p14:tracePt t="45825" x="3616325" y="3451225"/>
          <p14:tracePt t="45834" x="3470275" y="3479800"/>
          <p14:tracePt t="45843" x="3379788" y="3487738"/>
          <p14:tracePt t="45849" x="3224213" y="3524250"/>
          <p14:tracePt t="45852" x="3159125" y="3560763"/>
          <p14:tracePt t="45864" x="3013075" y="3589338"/>
          <p14:tracePt t="45878" x="2749550" y="3633788"/>
          <p14:tracePt t="45891" x="2511425" y="3643313"/>
          <p14:tracePt t="45895" x="2419350" y="3662363"/>
          <p14:tracePt t="45902" x="2319338" y="3689350"/>
          <p14:tracePt t="45912" x="2173288" y="3716338"/>
          <p14:tracePt t="45916" x="2063750" y="3735388"/>
          <p14:tracePt t="45923" x="1954213" y="3743325"/>
          <p14:tracePt t="45936" x="1781175" y="3789363"/>
          <p14:tracePt t="45943" x="1754188" y="3789363"/>
          <p14:tracePt t="45951" x="1662113" y="3798888"/>
          <p14:tracePt t="45960" x="1635125" y="3798888"/>
          <p14:tracePt t="45964" x="1589088" y="3798888"/>
          <p14:tracePt t="45972" x="1543050" y="3798888"/>
          <p14:tracePt t="45981" x="1460500" y="3825875"/>
          <p14:tracePt t="45986" x="1433513" y="3825875"/>
          <p14:tracePt t="45991" x="1360488" y="3835400"/>
          <p14:tracePt t="46000" x="1333500" y="3835400"/>
          <p14:tracePt t="46007" x="1277938" y="3835400"/>
          <p14:tracePt t="46012" x="1233488" y="3844925"/>
          <p14:tracePt t="46035" x="1204913" y="3852863"/>
          <p14:tracePt t="46059" x="1141413" y="3871913"/>
          <p14:tracePt t="46061" x="1141413" y="3881438"/>
          <p14:tracePt t="46068" x="1123950" y="3889375"/>
          <p14:tracePt t="46076" x="1104900" y="3898900"/>
          <p14:tracePt t="46082" x="1058863" y="3917950"/>
          <p14:tracePt t="46087" x="1031875" y="3927475"/>
          <p14:tracePt t="46096" x="958850" y="3954463"/>
          <p14:tracePt t="46102" x="922338" y="3954463"/>
          <p14:tracePt t="46112" x="895350" y="3963988"/>
          <p14:tracePt t="46126" x="803275" y="3971925"/>
          <p14:tracePt t="46140" x="739775" y="3971925"/>
          <p14:tracePt t="46158" x="712788" y="3971925"/>
          <p14:tracePt t="46171" x="703263" y="3971925"/>
          <p14:tracePt t="46185" x="684213" y="3971925"/>
          <p14:tracePt t="46213" x="676275" y="3971925"/>
          <p14:tracePt t="46234" x="676275" y="3981450"/>
          <p14:tracePt t="47702" x="676275" y="3954463"/>
          <p14:tracePt t="47715" x="676275" y="3871913"/>
          <p14:tracePt t="47721" x="666750" y="3844925"/>
          <p14:tracePt t="47727" x="666750" y="3825875"/>
          <p14:tracePt t="47735" x="666750" y="3808413"/>
          <p14:tracePt t="47741" x="666750" y="3779838"/>
          <p14:tracePt t="47749" x="666750" y="3762375"/>
          <p14:tracePt t="47759" x="666750" y="3743325"/>
          <p14:tracePt t="47771" x="666750" y="3725863"/>
          <p14:tracePt t="47783" x="657225" y="3679825"/>
          <p14:tracePt t="47790" x="657225" y="3652838"/>
          <p14:tracePt t="47796" x="657225" y="3633788"/>
          <p14:tracePt t="47807" x="657225" y="3597275"/>
          <p14:tracePt t="47809" x="657225" y="3579813"/>
          <p14:tracePt t="47816" x="657225" y="3533775"/>
          <p14:tracePt t="47824" x="657225" y="3516313"/>
          <p14:tracePt t="47834" x="657225" y="3479800"/>
          <p14:tracePt t="47841" x="657225" y="3460750"/>
          <p14:tracePt t="47843" x="657225" y="3414713"/>
          <p14:tracePt t="47849" x="657225" y="3387725"/>
          <p14:tracePt t="47864" x="666750" y="3360738"/>
          <p14:tracePt t="47871" x="676275" y="3341688"/>
          <p14:tracePt t="47879" x="676275" y="3333750"/>
          <p14:tracePt t="47886" x="676275" y="3324225"/>
          <p14:tracePt t="47950" x="693738" y="3251200"/>
          <p14:tracePt t="47972" x="703263" y="3214688"/>
          <p14:tracePt t="47996" x="712788" y="3195638"/>
          <p14:tracePt t="48018" x="720725" y="3159125"/>
          <p14:tracePt t="48033" x="739775" y="3114675"/>
          <p14:tracePt t="48045" x="739775" y="3105150"/>
          <p14:tracePt t="48056" x="757238" y="3095625"/>
          <p14:tracePt t="48065" x="776288" y="3086100"/>
          <p14:tracePt t="48069" x="785813" y="3078163"/>
          <p14:tracePt t="48078" x="803275" y="3059113"/>
          <p14:tracePt t="48085" x="831850" y="3049588"/>
          <p14:tracePt t="48090" x="858838" y="3041650"/>
          <p14:tracePt t="48099" x="876300" y="3041650"/>
          <p14:tracePt t="48107" x="912813" y="3032125"/>
          <p14:tracePt t="48111" x="968375" y="3013075"/>
          <p14:tracePt t="48119" x="995363" y="3005138"/>
          <p14:tracePt t="48124" x="1022350" y="3005138"/>
          <p14:tracePt t="48131" x="1077913" y="3005138"/>
          <p14:tracePt t="48140" x="1095375" y="3005138"/>
          <p14:tracePt t="48147" x="1141413" y="3005138"/>
          <p14:tracePt t="48152" x="1177925" y="3005138"/>
          <p14:tracePt t="48161" x="1223963" y="3005138"/>
          <p14:tracePt t="48167" x="1250950" y="3005138"/>
          <p14:tracePt t="48174" x="1314450" y="3005138"/>
          <p14:tracePt t="48181" x="1397000" y="2995613"/>
          <p14:tracePt t="48188" x="1470025" y="2986088"/>
          <p14:tracePt t="48195" x="1570038" y="2968625"/>
          <p14:tracePt t="48204" x="1625600" y="2940050"/>
          <p14:tracePt t="48208" x="1708150" y="2940050"/>
          <p14:tracePt t="48216" x="1744663" y="2940050"/>
          <p14:tracePt t="48223" x="1798638" y="2940050"/>
          <p14:tracePt t="48229" x="1844675" y="2959100"/>
          <p14:tracePt t="48237" x="1900238" y="2968625"/>
          <p14:tracePt t="48242" x="1963738" y="2968625"/>
          <p14:tracePt t="48253" x="2054225" y="2986088"/>
          <p14:tracePt t="48266" x="2346325" y="2986088"/>
          <p14:tracePt t="48272" x="2511425" y="2976563"/>
          <p14:tracePt t="48280" x="2584450" y="2976563"/>
          <p14:tracePt t="48283" x="2713038" y="2959100"/>
          <p14:tracePt t="48290" x="2786063" y="2959100"/>
          <p14:tracePt t="48297" x="2867025" y="2940050"/>
          <p14:tracePt t="48304" x="2922588" y="2940050"/>
          <p14:tracePt t="48310" x="2995613" y="2940050"/>
          <p14:tracePt t="48319" x="3041650" y="2940050"/>
          <p14:tracePt t="48324" x="3105150" y="2940050"/>
          <p14:tracePt t="48331" x="3151188" y="2949575"/>
          <p14:tracePt t="48339" x="3232150" y="2959100"/>
          <p14:tracePt t="48344" x="3297238" y="2986088"/>
          <p14:tracePt t="48352" x="3351213" y="3013075"/>
          <p14:tracePt t="48359" x="3416300" y="3049588"/>
          <p14:tracePt t="48365" x="3497263" y="3086100"/>
          <p14:tracePt t="48372" x="3562350" y="3114675"/>
          <p14:tracePt t="48378" x="3652838" y="3132138"/>
          <p14:tracePt t="48386" x="3752850" y="3159125"/>
          <p14:tracePt t="48393" x="3825875" y="3168650"/>
          <p14:tracePt t="48399" x="3898900" y="3168650"/>
          <p14:tracePt t="48406" x="3944938" y="3178175"/>
          <p14:tracePt t="48413" x="4000500" y="3178175"/>
          <p14:tracePt t="48420" x="4017963" y="3178175"/>
          <p14:tracePt t="48427" x="4037013" y="3178175"/>
          <p14:tracePt t="48435" x="4054475" y="3178175"/>
          <p14:tracePt t="48448" x="4083050" y="3178175"/>
          <p14:tracePt t="48456" x="4090988" y="3178175"/>
          <p14:tracePt t="48462" x="4100513" y="3178175"/>
          <p14:tracePt t="48470" x="4110038" y="3178175"/>
          <p14:tracePt t="48476" x="4127500" y="3178175"/>
          <p14:tracePt t="48483" x="4127500" y="3168650"/>
          <p14:tracePt t="48490" x="4156075" y="3159125"/>
          <p14:tracePt t="48496" x="4173538" y="3151188"/>
          <p14:tracePt t="48504" x="4210050" y="3132138"/>
          <p14:tracePt t="48510" x="4229100" y="3132138"/>
          <p14:tracePt t="48863" x="4256088" y="3114675"/>
          <p14:tracePt t="48868" x="4283075" y="3095625"/>
          <p14:tracePt t="48875" x="4346575" y="3068638"/>
          <p14:tracePt t="48884" x="4375150" y="3049588"/>
          <p14:tracePt t="48891" x="4411663" y="3013075"/>
          <p14:tracePt t="48897" x="4438650" y="3005138"/>
          <p14:tracePt t="48906" x="4456113" y="2995613"/>
          <p14:tracePt t="48911" x="4484688" y="2976563"/>
          <p14:tracePt t="48917" x="4521200" y="2968625"/>
          <p14:tracePt t="48926" x="4557713" y="2959100"/>
          <p14:tracePt t="48931" x="4565650" y="2959100"/>
          <p14:tracePt t="48938" x="4602163" y="2949575"/>
          <p14:tracePt t="48952" x="4611688" y="2949575"/>
          <p14:tracePt t="48968" x="4630738" y="2930525"/>
          <p14:tracePt t="48984" x="4638675" y="2930525"/>
          <p14:tracePt t="49011" x="4648200" y="2922588"/>
          <p14:tracePt t="49021" x="4657725" y="2913063"/>
          <p14:tracePt t="49029" x="4667250" y="2913063"/>
          <p14:tracePt t="49041" x="4675188" y="2903538"/>
          <p14:tracePt t="49049" x="4694238" y="2894013"/>
          <p14:tracePt t="49055" x="4703763" y="2894013"/>
          <p14:tracePt t="49070" x="4721225" y="2886075"/>
          <p14:tracePt t="49080" x="4730750" y="2886075"/>
          <p14:tracePt t="49125" x="4740275" y="2876550"/>
          <p14:tracePt t="49158" x="4748213" y="2867025"/>
          <p14:tracePt t="49194" x="4757738" y="2849563"/>
          <p14:tracePt t="49272" x="4757738" y="2857500"/>
          <p14:tracePt t="49278" x="4757738" y="2867025"/>
          <p14:tracePt t="49284" x="4757738" y="2886075"/>
          <p14:tracePt t="49305" x="4757738" y="2913063"/>
          <p14:tracePt t="49312" x="4757738" y="2922588"/>
          <p14:tracePt t="49320" x="4748213" y="2940050"/>
          <p14:tracePt t="49326" x="4740275" y="2949575"/>
          <p14:tracePt t="49337" x="4730750" y="2968625"/>
          <p14:tracePt t="49346" x="4730750" y="2976563"/>
          <p14:tracePt t="49352" x="4721225" y="3041650"/>
          <p14:tracePt t="49367" x="4694238" y="3105150"/>
          <p14:tracePt t="49370" x="4694238" y="3132138"/>
          <p14:tracePt t="49378" x="4694238" y="3159125"/>
          <p14:tracePt t="49386" x="4694238" y="3178175"/>
          <p14:tracePt t="49393" x="4694238" y="3205163"/>
          <p14:tracePt t="49398" x="4694238" y="3224213"/>
          <p14:tracePt t="49408" x="4694238" y="3232150"/>
          <p14:tracePt t="49413" x="4694238" y="3241675"/>
          <p14:tracePt t="49420" x="4694238" y="3251200"/>
          <p14:tracePt t="49433" x="4694238" y="3260725"/>
          <p14:tracePt t="49448" x="4694238" y="3268663"/>
          <p14:tracePt t="49468" x="4694238" y="3278188"/>
          <p14:tracePt t="49476" x="4694238" y="3297238"/>
          <p14:tracePt t="49482" x="4694238" y="3305175"/>
          <p14:tracePt t="49489" x="4694238" y="3324225"/>
          <p14:tracePt t="49495" x="4694238" y="3351213"/>
          <p14:tracePt t="49502" x="4694238" y="3370263"/>
          <p14:tracePt t="49518" x="4694238" y="3406775"/>
          <p14:tracePt t="49522" x="4694238" y="3414713"/>
          <p14:tracePt t="49538" x="4694238" y="3424238"/>
          <p14:tracePt t="49544" x="4694238" y="3433763"/>
          <p14:tracePt t="49551" x="4694238" y="3443288"/>
          <p14:tracePt t="49561" x="4694238" y="3451225"/>
          <p14:tracePt t="49565" x="4694238" y="3460750"/>
          <p14:tracePt t="49870" x="4584700" y="3460750"/>
          <p14:tracePt t="49883" x="4292600" y="3460750"/>
          <p14:tracePt t="49890" x="4110038" y="3460750"/>
          <p14:tracePt t="49904" x="3944938" y="3470275"/>
          <p14:tracePt t="49918" x="3762375" y="3470275"/>
          <p14:tracePt t="49926" x="3470275" y="3470275"/>
          <p14:tracePt t="49931" x="3324225" y="3470275"/>
          <p14:tracePt t="49938" x="3232150" y="3487738"/>
          <p14:tracePt t="49944" x="3086100" y="3497263"/>
          <p14:tracePt t="49950" x="2940050" y="3497263"/>
          <p14:tracePt t="49960" x="2730500" y="3533775"/>
          <p14:tracePt t="49963" x="2620963" y="3543300"/>
          <p14:tracePt t="49972" x="2474913" y="3560763"/>
          <p14:tracePt t="49980" x="2411413" y="3570288"/>
          <p14:tracePt t="49986" x="2265363" y="3570288"/>
          <p14:tracePt t="49991" x="2219325" y="3597275"/>
          <p14:tracePt t="50002" x="2073275" y="3625850"/>
          <p14:tracePt t="50016" x="1900238" y="3662363"/>
          <p14:tracePt t="50033" x="1698625" y="3725863"/>
          <p14:tracePt t="50044" x="1644650" y="3735388"/>
          <p14:tracePt t="50048" x="1562100" y="3762375"/>
          <p14:tracePt t="50052" x="1533525" y="3762375"/>
          <p14:tracePt t="50063" x="1506538" y="3762375"/>
          <p14:tracePt t="50081" x="1433513" y="3771900"/>
          <p14:tracePt t="50096" x="1360488" y="3771900"/>
          <p14:tracePt t="50098" x="1333500" y="3771900"/>
          <p14:tracePt t="50101" x="1314450" y="3779838"/>
          <p14:tracePt t="50111" x="1287463" y="3779838"/>
          <p14:tracePt t="50115" x="1250950" y="3798888"/>
          <p14:tracePt t="50124" x="1233488" y="3808413"/>
          <p14:tracePt t="50132" x="1204913" y="3816350"/>
          <p14:tracePt t="50137" x="1177925" y="3835400"/>
          <p14:tracePt t="50142" x="1141413" y="3844925"/>
          <p14:tracePt t="50151" x="1114425" y="3852863"/>
          <p14:tracePt t="50159" x="1087438" y="3862388"/>
          <p14:tracePt t="50163" x="1068388" y="3871913"/>
          <p14:tracePt t="50172" x="1058863" y="3871913"/>
          <p14:tracePt t="50203" x="1014413" y="3889375"/>
          <p14:tracePt t="50239" x="968375" y="3898900"/>
          <p14:tracePt t="50263" x="949325" y="3927475"/>
          <p14:tracePt t="50285" x="922338" y="3954463"/>
          <p14:tracePt t="50305" x="885825" y="3990975"/>
          <p14:tracePt t="50318" x="876300" y="4017963"/>
          <p14:tracePt t="50334" x="868363" y="4037013"/>
          <p14:tracePt t="50349" x="858838" y="4054475"/>
          <p14:tracePt t="50367" x="849313" y="4081463"/>
          <p14:tracePt t="50383" x="849313" y="4100513"/>
          <p14:tracePt t="50393" x="831850" y="4110038"/>
          <p14:tracePt t="50405" x="831850" y="4117975"/>
          <p14:tracePt t="50418" x="831850" y="4127500"/>
          <p14:tracePt t="55447" x="831850" y="4154488"/>
          <p14:tracePt t="55464" x="831850" y="4219575"/>
          <p14:tracePt t="55478" x="831850" y="4256088"/>
          <p14:tracePt t="55490" x="831850" y="4273550"/>
          <p14:tracePt t="55501" x="831850" y="4292600"/>
          <p14:tracePt t="55507" x="831850" y="4300538"/>
          <p14:tracePt t="55517" x="831850" y="4310063"/>
          <p14:tracePt t="55519" x="831850" y="4319588"/>
          <p14:tracePt t="55527" x="831850" y="4329113"/>
          <p14:tracePt t="55534" x="831850" y="4337050"/>
          <p14:tracePt t="55540" x="831850" y="4346575"/>
          <p14:tracePt t="55549" x="831850" y="4356100"/>
          <p14:tracePt t="55580" x="822325" y="4402138"/>
          <p14:tracePt t="55589" x="812800" y="4429125"/>
          <p14:tracePt t="55596" x="812800" y="4438650"/>
          <p14:tracePt t="55601" x="803275" y="4438650"/>
          <p14:tracePt t="55611" x="803275" y="4446588"/>
          <p14:tracePt t="55622" x="803275" y="4456113"/>
          <p14:tracePt t="55634" x="793750" y="4475163"/>
          <p14:tracePt t="55646" x="793750" y="4483100"/>
          <p14:tracePt t="55666" x="776288" y="4511675"/>
          <p14:tracePt t="55670" x="776288" y="4519613"/>
          <p14:tracePt t="55679" x="776288" y="4529138"/>
          <p14:tracePt t="55685" x="776288" y="4538663"/>
          <p14:tracePt t="55692" x="776288" y="4548188"/>
          <p14:tracePt t="55700" x="776288" y="4565650"/>
          <p14:tracePt t="55730" x="776288" y="4575175"/>
          <p14:tracePt t="55742" x="776288" y="4592638"/>
          <p14:tracePt t="55758" x="776288" y="4621213"/>
          <p14:tracePt t="55760" x="766763" y="4648200"/>
          <p14:tracePt t="55769" x="766763" y="4665663"/>
          <p14:tracePt t="55775" x="766763" y="4675188"/>
          <p14:tracePt t="55781" x="766763" y="4684713"/>
          <p14:tracePt t="55790" x="749300" y="4702175"/>
          <p14:tracePt t="55803" x="749300" y="4711700"/>
          <p14:tracePt t="55809" x="749300" y="4730750"/>
          <p14:tracePt t="55817" x="749300" y="4738688"/>
          <p14:tracePt t="55824" x="749300" y="4748213"/>
          <p14:tracePt t="76654" x="739775" y="4775200"/>
          <p14:tracePt t="76660" x="739775" y="4803775"/>
          <p14:tracePt t="76667" x="730250" y="4876800"/>
          <p14:tracePt t="76675" x="730250" y="4903788"/>
          <p14:tracePt t="76678" x="730250" y="4930775"/>
          <p14:tracePt t="76686" x="730250" y="5003800"/>
          <p14:tracePt t="76695" x="730250" y="5032375"/>
          <p14:tracePt t="76700" x="730250" y="5068888"/>
          <p14:tracePt t="76707" x="730250" y="5105400"/>
          <p14:tracePt t="76721" x="730250" y="5113338"/>
          <p14:tracePt t="76728" x="730250" y="5149850"/>
          <p14:tracePt t="76735" x="730250" y="5159375"/>
          <p14:tracePt t="76743" x="730250" y="5168900"/>
          <p14:tracePt t="76748" x="730250" y="5178425"/>
          <p14:tracePt t="76755" x="730250" y="5186363"/>
          <p14:tracePt t="76774" x="730250" y="5195888"/>
          <p14:tracePt t="76779" x="730250" y="5205413"/>
          <p14:tracePt t="76785" x="730250" y="5214938"/>
          <p14:tracePt t="76791" x="730250" y="5232400"/>
          <p14:tracePt t="76798" x="730250" y="5241925"/>
          <p14:tracePt t="76805" x="730250" y="5251450"/>
          <p14:tracePt t="76820" x="730250" y="5259388"/>
          <p14:tracePt t="76841" x="730250" y="5278438"/>
          <p14:tracePt t="76858" x="730250" y="5305425"/>
          <p14:tracePt t="76866" x="730250" y="5314950"/>
          <p14:tracePt t="76881" x="730250" y="5324475"/>
          <p14:tracePt t="76894" x="730250" y="5341938"/>
          <p14:tracePt t="76905" x="730250" y="5351463"/>
          <p14:tracePt t="76916" x="730250" y="5360988"/>
          <p14:tracePt t="76933" x="730250" y="5368925"/>
          <p14:tracePt t="76950" x="730250" y="5397500"/>
          <p14:tracePt t="76965" x="730250" y="5414963"/>
          <p14:tracePt t="76977" x="730250" y="5434013"/>
          <p14:tracePt t="76985" x="739775" y="5451475"/>
          <p14:tracePt t="76996" x="739775" y="5461000"/>
          <p14:tracePt t="77011" x="749300" y="5497513"/>
          <p14:tracePt t="77021" x="757238" y="5514975"/>
          <p14:tracePt t="77032" x="757238" y="5524500"/>
          <p14:tracePt t="77058" x="757238" y="5534025"/>
          <p14:tracePt t="77075" x="757238" y="5543550"/>
          <p14:tracePt t="77105" x="757238" y="5551488"/>
          <p14:tracePt t="87926" x="720725" y="5551488"/>
          <p14:tracePt t="87933" x="639763" y="5524500"/>
          <p14:tracePt t="87951" x="484188" y="5487988"/>
          <p14:tracePt t="87968" x="165100" y="53689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-08-SemWeb-RDF-LJC_9">
            <a:extLst>
              <a:ext uri="{FF2B5EF4-FFF2-40B4-BE49-F238E27FC236}">
                <a16:creationId xmlns:a16="http://schemas.microsoft.com/office/drawing/2014/main" id="{114AA6C0-8C2D-4BFA-AA1A-530CE900EF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6545405-CB59-4924-923A-CA73DE23E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75"/>
    </mc:Choice>
    <mc:Fallback xmlns="">
      <p:transition spd="slow" advTm="110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7" x="11963400" y="136525"/>
          <p14:tracePt t="636" x="11872913" y="55563"/>
          <p14:tracePt t="16518" x="9525" y="1489075"/>
          <p14:tracePt t="16524" x="19050" y="1497013"/>
          <p14:tracePt t="16534" x="26988" y="1516063"/>
          <p14:tracePt t="16539" x="36513" y="1525588"/>
          <p14:tracePt t="16544" x="46038" y="1533525"/>
          <p14:tracePt t="16578" x="82550" y="1570038"/>
          <p14:tracePt t="16587" x="100013" y="1598613"/>
          <p14:tracePt t="16595" x="109538" y="1606550"/>
          <p14:tracePt t="16603" x="119063" y="1616075"/>
          <p14:tracePt t="16616" x="119063" y="1625600"/>
          <p14:tracePt t="16624" x="136525" y="1625600"/>
          <p14:tracePt t="16642" x="165100" y="1635125"/>
          <p14:tracePt t="16653" x="165100" y="1643063"/>
          <p14:tracePt t="16658" x="173038" y="1643063"/>
          <p14:tracePt t="16666" x="182563" y="1652588"/>
          <p14:tracePt t="16683" x="182563" y="1662113"/>
          <p14:tracePt t="16697" x="201613" y="1679575"/>
          <p14:tracePt t="16713" x="209550" y="1689100"/>
          <p14:tracePt t="16726" x="219075" y="1698625"/>
          <p14:tracePt t="16736" x="228600" y="1698625"/>
          <p14:tracePt t="16745" x="228600" y="1708150"/>
          <p14:tracePt t="16751" x="246063" y="1708150"/>
          <p14:tracePt t="16759" x="246063" y="1716088"/>
          <p14:tracePt t="16781" x="265113" y="1725613"/>
          <p14:tracePt t="16796" x="274638" y="1735138"/>
          <p14:tracePt t="16812" x="301625" y="1744663"/>
          <p14:tracePt t="16826" x="347663" y="1762125"/>
          <p14:tracePt t="16836" x="374650" y="1762125"/>
          <p14:tracePt t="16843" x="384175" y="1762125"/>
          <p14:tracePt t="16847" x="392113" y="1762125"/>
          <p14:tracePt t="16870" x="401638" y="1762125"/>
          <p14:tracePt t="16896" x="420688" y="1762125"/>
          <p14:tracePt t="16912" x="428625" y="1762125"/>
          <p14:tracePt t="40549" x="428625" y="1844675"/>
          <p14:tracePt t="40569" x="411163" y="1981200"/>
          <p14:tracePt t="40579" x="411163" y="2009775"/>
          <p14:tracePt t="40582" x="411163" y="2046288"/>
          <p14:tracePt t="40589" x="392113" y="2082800"/>
          <p14:tracePt t="40595" x="392113" y="2100263"/>
          <p14:tracePt t="40607" x="392113" y="2119313"/>
          <p14:tracePt t="40609" x="392113" y="2136775"/>
          <p14:tracePt t="40618" x="392113" y="2155825"/>
          <p14:tracePt t="40627" x="392113" y="2182813"/>
          <p14:tracePt t="40638" x="392113" y="2209800"/>
          <p14:tracePt t="40643" x="392113" y="2236788"/>
          <p14:tracePt t="40651" x="392113" y="2246313"/>
          <p14:tracePt t="40660" x="392113" y="2282825"/>
          <p14:tracePt t="40673" x="392113" y="2309813"/>
          <p14:tracePt t="40687" x="392113" y="2365375"/>
          <p14:tracePt t="40706" x="401638" y="2382838"/>
          <p14:tracePt t="40715" x="411163" y="2428875"/>
          <p14:tracePt t="40722" x="411163" y="2447925"/>
          <p14:tracePt t="40729" x="411163" y="2455863"/>
          <p14:tracePt t="40734" x="420688" y="2474913"/>
          <p14:tracePt t="40739" x="420688" y="2484438"/>
          <p14:tracePt t="40755" x="420688" y="2492375"/>
          <p14:tracePt t="40778" x="428625" y="2528888"/>
          <p14:tracePt t="40784" x="428625" y="2538413"/>
          <p14:tracePt t="40796" x="428625" y="2547938"/>
          <p14:tracePt t="40811" x="438150" y="2557463"/>
          <p14:tracePt t="40826" x="447675" y="2565400"/>
          <p14:tracePt t="40849" x="457200" y="2574925"/>
          <p14:tracePt t="40883" x="465138" y="2584450"/>
          <p14:tracePt t="40922" x="474663" y="2584450"/>
          <p14:tracePt t="40936" x="484188" y="2584450"/>
          <p14:tracePt t="40948" x="501650" y="2584450"/>
          <p14:tracePt t="40955" x="520700" y="2584450"/>
          <p14:tracePt t="40970" x="538163" y="2584450"/>
          <p14:tracePt t="40986" x="547688" y="2584450"/>
          <p14:tracePt t="41005" x="557213" y="2584450"/>
          <p14:tracePt t="41012" x="566738" y="2584450"/>
          <p14:tracePt t="41035" x="593725" y="2584450"/>
          <p14:tracePt t="41045" x="603250" y="2584450"/>
          <p14:tracePt t="41051" x="611188" y="2584450"/>
          <p14:tracePt t="41087" x="620713" y="2574925"/>
          <p14:tracePt t="41094" x="630238" y="2574925"/>
          <p14:tracePt t="41107" x="639763" y="2574925"/>
          <p14:tracePt t="41122" x="676275" y="2565400"/>
          <p14:tracePt t="41134" x="693738" y="2565400"/>
          <p14:tracePt t="41142" x="703263" y="2565400"/>
          <p14:tracePt t="41166" x="720725" y="2565400"/>
          <p14:tracePt t="41172" x="730250" y="2565400"/>
          <p14:tracePt t="41199" x="739775" y="2565400"/>
          <p14:tracePt t="41203" x="749300" y="2565400"/>
          <p14:tracePt t="41238" x="757238" y="2565400"/>
          <p14:tracePt t="41265" x="766763" y="2557463"/>
          <p14:tracePt t="47387" x="776288" y="2565400"/>
          <p14:tracePt t="47394" x="776288" y="2574925"/>
          <p14:tracePt t="47412" x="793750" y="2601913"/>
          <p14:tracePt t="47424" x="812800" y="2647950"/>
          <p14:tracePt t="47429" x="822325" y="2684463"/>
          <p14:tracePt t="47431" x="822325" y="2693988"/>
          <p14:tracePt t="47443" x="831850" y="2730500"/>
          <p14:tracePt t="47460" x="831850" y="2757488"/>
          <p14:tracePt t="47466" x="831850" y="2767013"/>
          <p14:tracePt t="47473" x="831850" y="2776538"/>
          <p14:tracePt t="47495" x="839788" y="2794000"/>
          <p14:tracePt t="47508" x="839788" y="2820988"/>
          <p14:tracePt t="47515" x="858838" y="2830513"/>
          <p14:tracePt t="47539" x="868363" y="2840038"/>
          <p14:tracePt t="47548" x="868363" y="2849563"/>
          <p14:tracePt t="47567" x="868363" y="2857500"/>
          <p14:tracePt t="47582" x="868363" y="2867025"/>
          <p14:tracePt t="47592" x="876300" y="2867025"/>
          <p14:tracePt t="47602" x="876300" y="2876550"/>
          <p14:tracePt t="47618" x="885825" y="2876550"/>
          <p14:tracePt t="47648" x="895350" y="2894013"/>
          <p14:tracePt t="47682" x="912813" y="2903538"/>
          <p14:tracePt t="47694" x="922338" y="2922588"/>
          <p14:tracePt t="47703" x="949325" y="2930525"/>
          <p14:tracePt t="47737" x="995363" y="2949575"/>
          <p14:tracePt t="47745" x="1004888" y="2949575"/>
          <p14:tracePt t="47751" x="1022350" y="2959100"/>
          <p14:tracePt t="47781" x="1058863" y="2959100"/>
          <p14:tracePt t="47790" x="1087438" y="2959100"/>
          <p14:tracePt t="47799" x="1123950" y="2959100"/>
          <p14:tracePt t="47812" x="1141413" y="2959100"/>
          <p14:tracePt t="47826" x="1168400" y="2959100"/>
          <p14:tracePt t="47834" x="1187450" y="2959100"/>
          <p14:tracePt t="47840" x="1196975" y="2959100"/>
          <p14:tracePt t="47849" x="1204913" y="2959100"/>
          <p14:tracePt t="47866" x="1214438" y="2959100"/>
          <p14:tracePt t="47877" x="1223963" y="2959100"/>
          <p14:tracePt t="47886" x="1233488" y="2959100"/>
          <p14:tracePt t="47906" x="1241425" y="2959100"/>
          <p14:tracePt t="47921" x="1250950" y="2959100"/>
          <p14:tracePt t="47952" x="1270000" y="2959100"/>
          <p14:tracePt t="61893" x="1270000" y="2995613"/>
          <p14:tracePt t="61907" x="1270000" y="3022600"/>
          <p14:tracePt t="61928" x="1270000" y="3041650"/>
          <p14:tracePt t="61940" x="1270000" y="3078163"/>
          <p14:tracePt t="61944" x="1277938" y="3086100"/>
          <p14:tracePt t="61952" x="1277938" y="3095625"/>
          <p14:tracePt t="61963" x="1277938" y="3114675"/>
          <p14:tracePt t="61965" x="1277938" y="3122613"/>
          <p14:tracePt t="61973" x="1277938" y="3159125"/>
          <p14:tracePt t="61980" x="1277938" y="3178175"/>
          <p14:tracePt t="61996" x="1277938" y="3224213"/>
          <p14:tracePt t="62008" x="1277938" y="3260725"/>
          <p14:tracePt t="62017" x="1277938" y="3268663"/>
          <p14:tracePt t="62029" x="1277938" y="3278188"/>
          <p14:tracePt t="62039" x="1277938" y="3287713"/>
          <p14:tracePt t="62041" x="1277938" y="3297238"/>
          <p14:tracePt t="62048" x="1277938" y="3305175"/>
          <p14:tracePt t="62058" x="1287463" y="3324225"/>
          <p14:tracePt t="62062" x="1287463" y="3333750"/>
          <p14:tracePt t="62070" x="1296988" y="3341688"/>
          <p14:tracePt t="62084" x="1306513" y="3360738"/>
          <p14:tracePt t="62088" x="1314450" y="3378200"/>
          <p14:tracePt t="62097" x="1314450" y="3414713"/>
          <p14:tracePt t="62112" x="1314450" y="3424238"/>
          <p14:tracePt t="62117" x="1323975" y="3443288"/>
          <p14:tracePt t="62126" x="1323975" y="3451225"/>
          <p14:tracePt t="62138" x="1333500" y="3470275"/>
          <p14:tracePt t="62148" x="1333500" y="3497263"/>
          <p14:tracePt t="62194" x="1333500" y="3506788"/>
          <p14:tracePt t="62219" x="1350963" y="3516313"/>
          <p14:tracePt t="62227" x="1350963" y="3524250"/>
          <p14:tracePt t="62234" x="1360488" y="3533775"/>
          <p14:tracePt t="62262" x="1370013" y="3552825"/>
          <p14:tracePt t="62296" x="1379538" y="3570288"/>
          <p14:tracePt t="62319" x="1379538" y="3579813"/>
          <p14:tracePt t="62348" x="1379538" y="3589338"/>
          <p14:tracePt t="66299" x="1370013" y="3589338"/>
          <p14:tracePt t="66307" x="1350963" y="3579813"/>
          <p14:tracePt t="66314" x="1333500" y="3570288"/>
          <p14:tracePt t="66326" x="1277938" y="3560763"/>
          <p14:tracePt t="66330" x="1250950" y="3552825"/>
          <p14:tracePt t="66339" x="1233488" y="3543300"/>
          <p14:tracePt t="66346" x="1196975" y="3533775"/>
          <p14:tracePt t="66350" x="1177925" y="3533775"/>
          <p14:tracePt t="66358" x="1160463" y="3524250"/>
          <p14:tracePt t="66367" x="1141413" y="3524250"/>
          <p14:tracePt t="66371" x="1114425" y="3506788"/>
          <p14:tracePt t="66380" x="1087438" y="3506788"/>
          <p14:tracePt t="66386" x="1068388" y="3487738"/>
          <p14:tracePt t="66392" x="1041400" y="3479800"/>
          <p14:tracePt t="66401" x="1022350" y="3479800"/>
          <p14:tracePt t="66415" x="977900" y="3470275"/>
          <p14:tracePt t="66438" x="941388" y="3460750"/>
          <p14:tracePt t="66443" x="885825" y="3460750"/>
          <p14:tracePt t="66447" x="868363" y="3460750"/>
          <p14:tracePt t="66455" x="858838" y="3460750"/>
          <p14:tracePt t="66462" x="839788" y="3460750"/>
          <p14:tracePt t="66469" x="812800" y="3460750"/>
          <p14:tracePt t="66478" x="793750" y="3460750"/>
          <p14:tracePt t="66480" x="776288" y="3460750"/>
          <p14:tracePt t="66490" x="757238" y="3460750"/>
          <p14:tracePt t="66498" x="730250" y="3460750"/>
          <p14:tracePt t="66504" x="720725" y="3460750"/>
          <p14:tracePt t="66509" x="703263" y="3460750"/>
          <p14:tracePt t="66526" x="676275" y="3460750"/>
          <p14:tracePt t="66553" x="639763" y="3460750"/>
          <p14:tracePt t="66563" x="630238" y="3460750"/>
          <p14:tracePt t="66573" x="620713" y="3460750"/>
          <p14:tracePt t="66578" x="611188" y="3460750"/>
          <p14:tracePt t="66584" x="603250" y="3470275"/>
          <p14:tracePt t="66593" x="593725" y="3470275"/>
          <p14:tracePt t="66612" x="584200" y="3487738"/>
          <p14:tracePt t="66621" x="574675" y="3506788"/>
          <p14:tracePt t="66627" x="557213" y="3516313"/>
          <p14:tracePt t="66636" x="547688" y="3516313"/>
          <p14:tracePt t="66642" x="547688" y="3524250"/>
          <p14:tracePt t="66650" x="538163" y="3533775"/>
          <p14:tracePt t="66658" x="538163" y="3543300"/>
          <p14:tracePt t="66673" x="530225" y="3560763"/>
          <p14:tracePt t="66690" x="530225" y="3616325"/>
          <p14:tracePt t="66699" x="530225" y="3662363"/>
          <p14:tracePt t="66710" x="530225" y="3679825"/>
          <p14:tracePt t="66732" x="530225" y="3698875"/>
          <p14:tracePt t="66742" x="530225" y="3706813"/>
          <p14:tracePt t="66753" x="530225" y="3716338"/>
          <p14:tracePt t="66779" x="530225" y="3735388"/>
          <p14:tracePt t="66808" x="547688" y="3762375"/>
          <p14:tracePt t="66816" x="547688" y="3771900"/>
          <p14:tracePt t="66822" x="547688" y="3779838"/>
          <p14:tracePt t="66832" x="566738" y="3779838"/>
          <p14:tracePt t="66843" x="566738" y="3789363"/>
          <p14:tracePt t="66862" x="574675" y="3789363"/>
          <p14:tracePt t="66885" x="574675" y="3798888"/>
          <p14:tracePt t="66908" x="584200" y="3798888"/>
          <p14:tracePt t="66928" x="584200" y="3816350"/>
          <p14:tracePt t="66947" x="584200" y="3825875"/>
          <p14:tracePt t="66960" x="584200" y="3835400"/>
          <p14:tracePt t="66982" x="584200" y="3844925"/>
          <p14:tracePt t="66993" x="593725" y="3844925"/>
          <p14:tracePt t="67012" x="593725" y="3852863"/>
          <p14:tracePt t="67028" x="603250" y="3852863"/>
          <p14:tracePt t="67062" x="620713" y="3881438"/>
          <p14:tracePt t="67069" x="630238" y="3908425"/>
          <p14:tracePt t="67077" x="630238" y="3917950"/>
          <p14:tracePt t="67085" x="639763" y="3927475"/>
          <p14:tracePt t="67098" x="639763" y="3935413"/>
          <p14:tracePt t="67112" x="647700" y="3944938"/>
          <p14:tracePt t="67136" x="647700" y="3954463"/>
          <p14:tracePt t="67188" x="657225" y="3954463"/>
          <p14:tracePt t="84141" x="657225" y="3963988"/>
          <p14:tracePt t="84155" x="647700" y="3990975"/>
          <p14:tracePt t="84166" x="639763" y="4008438"/>
          <p14:tracePt t="84177" x="603250" y="4110038"/>
          <p14:tracePt t="84179" x="593725" y="4137025"/>
          <p14:tracePt t="84184" x="574675" y="4219575"/>
          <p14:tracePt t="84195" x="557213" y="4256088"/>
          <p14:tracePt t="84217" x="547688" y="4383088"/>
          <p14:tracePt t="84223" x="538163" y="4429125"/>
          <p14:tracePt t="84227" x="538163" y="4446588"/>
          <p14:tracePt t="84234" x="538163" y="4456113"/>
          <p14:tracePt t="84244" x="538163" y="4465638"/>
          <p14:tracePt t="84248" x="538163" y="4492625"/>
          <p14:tracePt t="84254" x="530225" y="4511675"/>
          <p14:tracePt t="84279" x="530225" y="4548188"/>
          <p14:tracePt t="84299" x="511175" y="4657725"/>
          <p14:tracePt t="84302" x="511175" y="4684713"/>
          <p14:tracePt t="84329" x="511175" y="4730750"/>
          <p14:tracePt t="84351" x="511175" y="4784725"/>
          <p14:tracePt t="84372" x="501650" y="4811713"/>
          <p14:tracePt t="84392" x="501650" y="4857750"/>
          <p14:tracePt t="84415" x="501650" y="4922838"/>
          <p14:tracePt t="84439" x="501650" y="4995863"/>
          <p14:tracePt t="84460" x="501650" y="5022850"/>
          <p14:tracePt t="84480" x="501650" y="5040313"/>
          <p14:tracePt t="85048" x="501650" y="5049838"/>
          <p14:tracePt t="85056" x="501650" y="5059363"/>
          <p14:tracePt t="85064" x="501650" y="5068888"/>
          <p14:tracePt t="85085" x="501650" y="5086350"/>
          <p14:tracePt t="85089" x="501650" y="5095875"/>
          <p14:tracePt t="85101" x="501650" y="5105400"/>
          <p14:tracePt t="85108" x="501650" y="5122863"/>
          <p14:tracePt t="85114" x="501650" y="5132388"/>
          <p14:tracePt t="85123" x="501650" y="5141913"/>
          <p14:tracePt t="85144" x="501650" y="5159375"/>
          <p14:tracePt t="85148" x="501650" y="5168900"/>
          <p14:tracePt t="85156" x="501650" y="5178425"/>
          <p14:tracePt t="85167" x="501650" y="5186363"/>
          <p14:tracePt t="85169" x="501650" y="5205413"/>
          <p14:tracePt t="85176" x="501650" y="5214938"/>
          <p14:tracePt t="85198" x="501650" y="5222875"/>
          <p14:tracePt t="85214" x="501650" y="5232400"/>
          <p14:tracePt t="85238" x="501650" y="5241925"/>
          <p14:tracePt t="85244" x="501650" y="5251450"/>
          <p14:tracePt t="85253" x="501650" y="5259388"/>
          <p14:tracePt t="85298" x="501650" y="5278438"/>
          <p14:tracePt t="85331" x="501650" y="5287963"/>
          <p14:tracePt t="85365" x="501650" y="5295900"/>
          <p14:tracePt t="85397" x="501650" y="5305425"/>
          <p14:tracePt t="85427" x="501650" y="5314950"/>
          <p14:tracePt t="85431" x="501650" y="5324475"/>
          <p14:tracePt t="85461" x="511175" y="5324475"/>
          <p14:tracePt t="85470" x="520700" y="5332413"/>
          <p14:tracePt t="85493" x="538163" y="5341938"/>
          <p14:tracePt t="85508" x="557213" y="5368925"/>
          <p14:tracePt t="85519" x="584200" y="5368925"/>
          <p14:tracePt t="85522" x="593725" y="5378450"/>
          <p14:tracePt t="85534" x="603250" y="5378450"/>
          <p14:tracePt t="85544" x="611188" y="5378450"/>
          <p14:tracePt t="85551" x="620713" y="5378450"/>
          <p14:tracePt t="85565" x="630238" y="5378450"/>
          <p14:tracePt t="85578" x="639763" y="5378450"/>
          <p14:tracePt t="85613" x="657225" y="5387975"/>
          <p14:tracePt t="85661" x="666750" y="5387975"/>
          <p14:tracePt t="85695" x="676275" y="5387975"/>
          <p14:tracePt t="108643" x="657225" y="5341938"/>
          <p14:tracePt t="108649" x="639763" y="5314950"/>
          <p14:tracePt t="108656" x="611188" y="5287963"/>
          <p14:tracePt t="108671" x="511175" y="5141913"/>
          <p14:tracePt t="108677" x="474663" y="5076825"/>
          <p14:tracePt t="108680" x="401638" y="4940300"/>
          <p14:tracePt t="108690" x="374650" y="4848225"/>
          <p14:tracePt t="108697" x="328613" y="4711700"/>
          <p14:tracePt t="108701" x="274638" y="4648200"/>
          <p14:tracePt t="108710" x="238125" y="4565650"/>
          <p14:tracePt t="108719" x="146050" y="4429125"/>
          <p14:tracePt t="108724" x="119063" y="4383088"/>
          <p14:tracePt t="108729" x="0" y="4154488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7</Words>
  <Application>Microsoft Office PowerPoint</Application>
  <PresentationFormat>Widescreen</PresentationFormat>
  <Paragraphs>2</Paragraphs>
  <Slides>27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Garcia Castro, Leyla Jael</dc:creator>
  <cp:lastModifiedBy>Garcia Castro, Leyla Jael</cp:lastModifiedBy>
  <cp:revision>7</cp:revision>
  <dcterms:created xsi:type="dcterms:W3CDTF">2020-12-18T23:43:09Z</dcterms:created>
  <dcterms:modified xsi:type="dcterms:W3CDTF">2021-07-22T17:30:05Z</dcterms:modified>
</cp:coreProperties>
</file>